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1" r:id="rId10"/>
    <p:sldId id="262" r:id="rId11"/>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79DA40-4383-4FDD-8C0F-9749979BAF1A}" v="823" dt="2021-03-14T14:13:26.6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5" d="100"/>
          <a:sy n="115" d="100"/>
        </p:scale>
        <p:origin x="14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15/03/2021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15/03/2021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15/03/2021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15/03/2021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15/03/2021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15/03/2021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15/03/2021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15/03/2021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graphical user interface&#10;&#10;Description automatically generated">
            <a:extLst>
              <a:ext uri="{FF2B5EF4-FFF2-40B4-BE49-F238E27FC236}">
                <a16:creationId xmlns:a16="http://schemas.microsoft.com/office/drawing/2014/main" id="{0A54223B-71C6-491B-88DB-4785EA59BAC0}"/>
              </a:ext>
            </a:extLst>
          </p:cNvPr>
          <p:cNvPicPr>
            <a:picLocks noGrp="1" noChangeAspect="1"/>
          </p:cNvPicPr>
          <p:nvPr>
            <p:ph idx="1"/>
          </p:nvPr>
        </p:nvPicPr>
        <p:blipFill rotWithShape="1">
          <a:blip r:embed="rId2"/>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dirty="0">
                <a:solidFill>
                  <a:schemeClr val="tx1">
                    <a:lumMod val="85000"/>
                    <a:lumOff val="15000"/>
                  </a:schemeClr>
                </a:solidFill>
                <a:latin typeface="Cavolini"/>
                <a:cs typeface="Cavolini"/>
              </a:rPr>
              <a:t>Prayers for the week - Witness</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E054B2-DC50-493C-9DA2-0DC2D32CC867}"/>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2800" b="1" dirty="0">
                <a:latin typeface="Cavolini"/>
                <a:cs typeface="Cavolini"/>
              </a:rPr>
              <a:t>Monday 15th March</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DB34D5F2-2202-46D3-A947-E76557571691}"/>
              </a:ext>
            </a:extLst>
          </p:cNvPr>
          <p:cNvSpPr>
            <a:spLocks noGrp="1"/>
          </p:cNvSpPr>
          <p:nvPr>
            <p:ph type="body" sz="half" idx="2"/>
          </p:nvPr>
        </p:nvSpPr>
        <p:spPr>
          <a:xfrm>
            <a:off x="153691" y="2565828"/>
            <a:ext cx="5321424" cy="3979585"/>
          </a:xfrm>
        </p:spPr>
        <p:txBody>
          <a:bodyPr vert="horz" lIns="91440" tIns="45720" rIns="91440" bIns="45720" rtlCol="0" anchor="ctr">
            <a:noAutofit/>
          </a:bodyPr>
          <a:lstStyle/>
          <a:p>
            <a:r>
              <a:rPr lang="en-US" sz="2400" dirty="0">
                <a:latin typeface="Cavolini"/>
                <a:cs typeface="Cavolini"/>
              </a:rPr>
              <a:t>Dear Lord</a:t>
            </a:r>
            <a:endParaRPr lang="en-US" sz="2400">
              <a:latin typeface="Cavolini"/>
              <a:cs typeface="Cavolini"/>
            </a:endParaRPr>
          </a:p>
          <a:p>
            <a:r>
              <a:rPr lang="en-US" sz="2400" dirty="0">
                <a:latin typeface="Cavolini"/>
                <a:cs typeface="Cavolini"/>
              </a:rPr>
              <a:t>Watch over us this week. Our community is now returned for the first full week of this year. Let us always be resilient in our learning, respectful in our conduct and responsible in our words. </a:t>
            </a:r>
          </a:p>
          <a:p>
            <a:r>
              <a:rPr lang="en-US" sz="2400" dirty="0">
                <a:latin typeface="Cavolini"/>
                <a:cs typeface="Cavolini"/>
              </a:rPr>
              <a:t>Whatever the future may be, walk with us and be at our side as we experience each new day this week.</a:t>
            </a:r>
          </a:p>
          <a:p>
            <a:r>
              <a:rPr lang="en-US" sz="2400" dirty="0">
                <a:latin typeface="Cavolini"/>
                <a:cs typeface="Cavolini"/>
              </a:rPr>
              <a:t>St Joseph – Pray for us </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text, bird, outdoor, eagle&#10;&#10;Description automatically generated">
            <a:extLst>
              <a:ext uri="{FF2B5EF4-FFF2-40B4-BE49-F238E27FC236}">
                <a16:creationId xmlns:a16="http://schemas.microsoft.com/office/drawing/2014/main" id="{8DEA869A-EED1-4B14-8DD6-9F96AC0EE6AE}"/>
              </a:ext>
            </a:extLst>
          </p:cNvPr>
          <p:cNvPicPr>
            <a:picLocks noGrp="1" noChangeAspect="1"/>
          </p:cNvPicPr>
          <p:nvPr>
            <p:ph idx="1"/>
          </p:nvPr>
        </p:nvPicPr>
        <p:blipFill rotWithShape="1">
          <a:blip r:embed="rId2"/>
          <a:srcRect r="4" b="3065"/>
          <a:stretch/>
        </p:blipFill>
        <p:spPr>
          <a:xfrm>
            <a:off x="5977788" y="799352"/>
            <a:ext cx="5425410" cy="5259296"/>
          </a:xfrm>
          <a:prstGeom prst="rect">
            <a:avLst/>
          </a:prstGeom>
        </p:spPr>
      </p:pic>
    </p:spTree>
    <p:extLst>
      <p:ext uri="{BB962C8B-B14F-4D97-AF65-F5344CB8AC3E}">
        <p14:creationId xmlns:p14="http://schemas.microsoft.com/office/powerpoint/2010/main" val="3640955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D30126-6314-4A93-B27E-5C66CF7819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321732"/>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0AC73EC4-03BA-494C-83A8-2B8F4B7051B3}"/>
              </a:ext>
            </a:extLst>
          </p:cNvPr>
          <p:cNvPicPr>
            <a:picLocks noGrp="1" noChangeAspect="1"/>
          </p:cNvPicPr>
          <p:nvPr>
            <p:ph idx="1"/>
          </p:nvPr>
        </p:nvPicPr>
        <p:blipFill>
          <a:blip r:embed="rId2"/>
          <a:stretch>
            <a:fillRect/>
          </a:stretch>
        </p:blipFill>
        <p:spPr>
          <a:xfrm>
            <a:off x="589696" y="549714"/>
            <a:ext cx="6534005" cy="3646887"/>
          </a:xfrm>
          <a:prstGeom prst="rect">
            <a:avLst/>
          </a:prstGeom>
        </p:spPr>
      </p:pic>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0891"/>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A7735ED-3F22-470E-A19B-AFB3E7244F94}"/>
              </a:ext>
            </a:extLst>
          </p:cNvPr>
          <p:cNvSpPr>
            <a:spLocks noGrp="1"/>
          </p:cNvSpPr>
          <p:nvPr>
            <p:ph type="title"/>
          </p:nvPr>
        </p:nvSpPr>
        <p:spPr>
          <a:xfrm>
            <a:off x="524256" y="4765963"/>
            <a:ext cx="6594189" cy="1625210"/>
          </a:xfrm>
        </p:spPr>
        <p:txBody>
          <a:bodyPr vert="horz" lIns="91440" tIns="45720" rIns="91440" bIns="45720" rtlCol="0" anchor="ctr">
            <a:normAutofit/>
          </a:bodyPr>
          <a:lstStyle/>
          <a:p>
            <a:r>
              <a:rPr lang="en-US" sz="3600" b="1" kern="1200" dirty="0">
                <a:solidFill>
                  <a:srgbClr val="FFFFFF"/>
                </a:solidFill>
                <a:latin typeface="Cavolini"/>
                <a:cs typeface="Cavolini"/>
              </a:rPr>
              <a:t>Tuesday 16th March </a:t>
            </a:r>
          </a:p>
        </p:txBody>
      </p:sp>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AE42A6AD-1799-4975-9ECE-A02E114CFF2D}"/>
              </a:ext>
            </a:extLst>
          </p:cNvPr>
          <p:cNvSpPr>
            <a:spLocks noGrp="1"/>
          </p:cNvSpPr>
          <p:nvPr>
            <p:ph type="body" sz="half" idx="2"/>
          </p:nvPr>
        </p:nvSpPr>
        <p:spPr>
          <a:xfrm>
            <a:off x="7693142" y="828078"/>
            <a:ext cx="4265180" cy="4852362"/>
          </a:xfrm>
        </p:spPr>
        <p:txBody>
          <a:bodyPr vert="horz" lIns="91440" tIns="45720" rIns="91440" bIns="45720" rtlCol="0" anchor="ctr">
            <a:noAutofit/>
          </a:bodyPr>
          <a:lstStyle/>
          <a:p>
            <a:pPr indent="-228600">
              <a:buFont typeface="Arial" panose="020B0604020202020204" pitchFamily="34" charset="0"/>
              <a:buChar char="•"/>
            </a:pPr>
            <a:endParaRPr lang="en-US" sz="1800">
              <a:solidFill>
                <a:srgbClr val="FFFFFF"/>
              </a:solidFill>
            </a:endParaRPr>
          </a:p>
          <a:p>
            <a:r>
              <a:rPr lang="en-US" sz="2400" dirty="0">
                <a:solidFill>
                  <a:srgbClr val="FFFFFF"/>
                </a:solidFill>
                <a:latin typeface="Cavolini"/>
                <a:cs typeface="Cavolini"/>
              </a:rPr>
              <a:t>Lord</a:t>
            </a:r>
            <a:endParaRPr lang="en-US" sz="2400">
              <a:solidFill>
                <a:srgbClr val="FFFFFF"/>
              </a:solidFill>
              <a:latin typeface="Cavolini"/>
              <a:cs typeface="Cavolini"/>
            </a:endParaRPr>
          </a:p>
          <a:p>
            <a:r>
              <a:rPr lang="en-US" sz="2400" dirty="0">
                <a:solidFill>
                  <a:srgbClr val="FFFFFF"/>
                </a:solidFill>
                <a:latin typeface="Cavolini"/>
                <a:cs typeface="Cavolini"/>
              </a:rPr>
              <a:t>Your Son came to earth to witness bring your grace and your love, and you ask us to bear witness to this by the truths we tell and by the way we live our lives. Give us the courage always to do this, especially when it’s more difficult and challenging. </a:t>
            </a:r>
            <a:endParaRPr lang="en-US" sz="2400">
              <a:solidFill>
                <a:srgbClr val="FFFFFF"/>
              </a:solidFill>
              <a:latin typeface="Cavolini"/>
              <a:cs typeface="Cavolini"/>
            </a:endParaRPr>
          </a:p>
          <a:p>
            <a:endParaRPr lang="en-US" sz="2400" dirty="0">
              <a:solidFill>
                <a:srgbClr val="FFFFFF"/>
              </a:solidFill>
              <a:latin typeface="Cavolini"/>
              <a:cs typeface="Calibri" panose="020F0502020204030204"/>
            </a:endParaRPr>
          </a:p>
          <a:p>
            <a:r>
              <a:rPr lang="en-US" sz="2400" dirty="0">
                <a:solidFill>
                  <a:srgbClr val="FFFFFF"/>
                </a:solidFill>
                <a:latin typeface="Cavolini"/>
                <a:cs typeface="Cavolini"/>
              </a:rPr>
              <a:t>St Joseph – Pray for us </a:t>
            </a:r>
          </a:p>
        </p:txBody>
      </p:sp>
    </p:spTree>
    <p:extLst>
      <p:ext uri="{BB962C8B-B14F-4D97-AF65-F5344CB8AC3E}">
        <p14:creationId xmlns:p14="http://schemas.microsoft.com/office/powerpoint/2010/main" val="4255682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4C300-9DFE-42AD-992C-DB90760A6EFB}"/>
              </a:ext>
            </a:extLst>
          </p:cNvPr>
          <p:cNvSpPr>
            <a:spLocks noGrp="1"/>
          </p:cNvSpPr>
          <p:nvPr>
            <p:ph type="title"/>
          </p:nvPr>
        </p:nvSpPr>
        <p:spPr>
          <a:xfrm>
            <a:off x="155870" y="-54293"/>
            <a:ext cx="4323524" cy="1622321"/>
          </a:xfrm>
        </p:spPr>
        <p:txBody>
          <a:bodyPr vert="horz" lIns="91440" tIns="45720" rIns="91440" bIns="45720" rtlCol="0" anchor="ctr">
            <a:normAutofit/>
          </a:bodyPr>
          <a:lstStyle/>
          <a:p>
            <a:r>
              <a:rPr lang="en-US" b="1" kern="1200" dirty="0">
                <a:latin typeface="Cavolini"/>
                <a:cs typeface="Cavolini"/>
              </a:rPr>
              <a:t>Wednesday 17th March</a:t>
            </a:r>
          </a:p>
        </p:txBody>
      </p:sp>
      <p:sp>
        <p:nvSpPr>
          <p:cNvPr id="4" name="Text Placeholder 3">
            <a:extLst>
              <a:ext uri="{FF2B5EF4-FFF2-40B4-BE49-F238E27FC236}">
                <a16:creationId xmlns:a16="http://schemas.microsoft.com/office/drawing/2014/main" id="{9C722629-A7E7-4852-82D2-C159A2CF34EE}"/>
              </a:ext>
            </a:extLst>
          </p:cNvPr>
          <p:cNvSpPr>
            <a:spLocks noGrp="1"/>
          </p:cNvSpPr>
          <p:nvPr>
            <p:ph type="body" sz="half" idx="2"/>
          </p:nvPr>
        </p:nvSpPr>
        <p:spPr>
          <a:xfrm>
            <a:off x="211902" y="1564341"/>
            <a:ext cx="4267494" cy="5074096"/>
          </a:xfrm>
        </p:spPr>
        <p:txBody>
          <a:bodyPr vert="horz" lIns="91440" tIns="45720" rIns="91440" bIns="45720" rtlCol="0" anchor="t">
            <a:normAutofit fontScale="92500" lnSpcReduction="10000"/>
          </a:bodyPr>
          <a:lstStyle/>
          <a:p>
            <a:r>
              <a:rPr lang="en-US" sz="2800" dirty="0">
                <a:latin typeface="Cavolini"/>
                <a:cs typeface="Cavolini"/>
              </a:rPr>
              <a:t>Loving Father</a:t>
            </a:r>
            <a:endParaRPr lang="en-US" sz="2000" dirty="0">
              <a:latin typeface="Cavolini"/>
              <a:cs typeface="Cavolini"/>
            </a:endParaRPr>
          </a:p>
          <a:p>
            <a:r>
              <a:rPr lang="en-US" sz="2800" dirty="0">
                <a:latin typeface="Cavolini"/>
                <a:cs typeface="Cavolini"/>
              </a:rPr>
              <a:t>May we not be people who are blind, but people who see the amazing things you have prepared for us. Give us the strength to create the picture for the blank canvas each new day gives us.</a:t>
            </a:r>
          </a:p>
          <a:p>
            <a:endParaRPr lang="en-US" sz="2800" dirty="0">
              <a:latin typeface="Cavolini"/>
              <a:cs typeface="Calibri" panose="020F0502020204030204"/>
            </a:endParaRPr>
          </a:p>
          <a:p>
            <a:r>
              <a:rPr lang="en-US" sz="2800" dirty="0">
                <a:latin typeface="Cavolini"/>
                <a:cs typeface="Cavolini"/>
              </a:rPr>
              <a:t>St Joseph – Pray for us .</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indoor&#10;&#10;Description automatically generated">
            <a:extLst>
              <a:ext uri="{FF2B5EF4-FFF2-40B4-BE49-F238E27FC236}">
                <a16:creationId xmlns:a16="http://schemas.microsoft.com/office/drawing/2014/main" id="{9ACD839D-10CF-4B55-BD56-DAA48DC94FA4}"/>
              </a:ext>
            </a:extLst>
          </p:cNvPr>
          <p:cNvPicPr>
            <a:picLocks noGrp="1" noChangeAspect="1"/>
          </p:cNvPicPr>
          <p:nvPr>
            <p:ph idx="1"/>
          </p:nvPr>
        </p:nvPicPr>
        <p:blipFill>
          <a:blip r:embed="rId2"/>
          <a:stretch>
            <a:fillRect/>
          </a:stretch>
        </p:blipFill>
        <p:spPr>
          <a:xfrm>
            <a:off x="5405862" y="1418425"/>
            <a:ext cx="6019331" cy="4017903"/>
          </a:xfrm>
          <a:prstGeom prst="rect">
            <a:avLst/>
          </a:prstGeom>
          <a:effectLst/>
        </p:spPr>
      </p:pic>
    </p:spTree>
    <p:extLst>
      <p:ext uri="{BB962C8B-B14F-4D97-AF65-F5344CB8AC3E}">
        <p14:creationId xmlns:p14="http://schemas.microsoft.com/office/powerpoint/2010/main" val="233574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background pattern&#10;&#10;Description automatically generated">
            <a:extLst>
              <a:ext uri="{FF2B5EF4-FFF2-40B4-BE49-F238E27FC236}">
                <a16:creationId xmlns:a16="http://schemas.microsoft.com/office/drawing/2014/main" id="{35A5E8A0-CE9B-45AB-93A3-B0706BCD392A}"/>
              </a:ext>
            </a:extLst>
          </p:cNvPr>
          <p:cNvPicPr>
            <a:picLocks noGrp="1" noChangeAspect="1"/>
          </p:cNvPicPr>
          <p:nvPr>
            <p:ph idx="1"/>
          </p:nvPr>
        </p:nvPicPr>
        <p:blipFill rotWithShape="1">
          <a:blip r:embed="rId2"/>
          <a:srcRect t="18047" r="9090" b="15613"/>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43D0A3-238F-4AD3-8DA9-296A9DEB657A}"/>
              </a:ext>
            </a:extLst>
          </p:cNvPr>
          <p:cNvSpPr>
            <a:spLocks noGrp="1"/>
          </p:cNvSpPr>
          <p:nvPr>
            <p:ph type="title"/>
          </p:nvPr>
        </p:nvSpPr>
        <p:spPr>
          <a:xfrm>
            <a:off x="371094" y="1161288"/>
            <a:ext cx="4099291" cy="1124712"/>
          </a:xfrm>
        </p:spPr>
        <p:txBody>
          <a:bodyPr vert="horz" lIns="91440" tIns="45720" rIns="91440" bIns="45720" rtlCol="0" anchor="b">
            <a:normAutofit/>
          </a:bodyPr>
          <a:lstStyle/>
          <a:p>
            <a:r>
              <a:rPr lang="en-US" sz="2800" b="1" dirty="0">
                <a:latin typeface="Cavolini"/>
                <a:cs typeface="Cavolini"/>
              </a:rPr>
              <a:t>Thursday 18th March</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23622402-1824-4B3D-8B0B-3EE28802E83C}"/>
              </a:ext>
            </a:extLst>
          </p:cNvPr>
          <p:cNvSpPr>
            <a:spLocks noGrp="1"/>
          </p:cNvSpPr>
          <p:nvPr>
            <p:ph type="body" sz="half" idx="2"/>
          </p:nvPr>
        </p:nvSpPr>
        <p:spPr>
          <a:xfrm>
            <a:off x="191800" y="2549966"/>
            <a:ext cx="5713700" cy="3207258"/>
          </a:xfrm>
        </p:spPr>
        <p:txBody>
          <a:bodyPr vert="horz" lIns="91440" tIns="45720" rIns="91440" bIns="45720" rtlCol="0" anchor="t">
            <a:noAutofit/>
          </a:bodyPr>
          <a:lstStyle/>
          <a:p>
            <a:r>
              <a:rPr lang="en-US" sz="2400" dirty="0">
                <a:latin typeface="Cavolini"/>
                <a:cs typeface="Cavolini"/>
              </a:rPr>
              <a:t>We take our concerns to Mary and ask that she takes them to the Lord;</a:t>
            </a:r>
          </a:p>
          <a:p>
            <a:pPr indent="-228600">
              <a:buFont typeface="Arial" panose="020B0604020202020204" pitchFamily="34" charset="0"/>
              <a:buChar char="•"/>
            </a:pPr>
            <a:endParaRPr lang="en-US" sz="2400" dirty="0">
              <a:latin typeface="Cavolini"/>
              <a:cs typeface="Cavolini"/>
            </a:endParaRPr>
          </a:p>
          <a:p>
            <a:r>
              <a:rPr lang="en-US" sz="2400" dirty="0">
                <a:latin typeface="Cavolini"/>
                <a:cs typeface="Cavolini"/>
              </a:rPr>
              <a:t>Hail Mary, Full of Grace, The Lord is with thee. Blessed art thou among women, and blessed is the fruit of thy womb, Jesus. Holy Mary, Mother of God, pray for us sinners now, and at the hour of death.</a:t>
            </a:r>
          </a:p>
          <a:p>
            <a:r>
              <a:rPr lang="en-US" sz="2400" dirty="0">
                <a:latin typeface="Cavolini"/>
                <a:cs typeface="Cavolini"/>
              </a:rPr>
              <a:t>Amen</a:t>
            </a:r>
          </a:p>
        </p:txBody>
      </p:sp>
    </p:spTree>
    <p:extLst>
      <p:ext uri="{BB962C8B-B14F-4D97-AF65-F5344CB8AC3E}">
        <p14:creationId xmlns:p14="http://schemas.microsoft.com/office/powerpoint/2010/main" val="216122026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indoor, laying, linedrawing&#10;&#10;Description automatically generated">
            <a:extLst>
              <a:ext uri="{FF2B5EF4-FFF2-40B4-BE49-F238E27FC236}">
                <a16:creationId xmlns:a16="http://schemas.microsoft.com/office/drawing/2014/main" id="{D6CA3CC3-DEDB-4672-B49D-01C2D9789527}"/>
              </a:ext>
            </a:extLst>
          </p:cNvPr>
          <p:cNvPicPr>
            <a:picLocks noGrp="1" noChangeAspect="1"/>
          </p:cNvPicPr>
          <p:nvPr>
            <p:ph idx="1"/>
          </p:nvPr>
        </p:nvPicPr>
        <p:blipFill rotWithShape="1">
          <a:blip r:embed="rId2"/>
          <a:srcRect t="11312" r="-1" b="31930"/>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162A2F-6600-436F-A8CF-4936BBC6558C}"/>
              </a:ext>
            </a:extLst>
          </p:cNvPr>
          <p:cNvSpPr>
            <a:spLocks noGrp="1"/>
          </p:cNvSpPr>
          <p:nvPr>
            <p:ph type="title"/>
          </p:nvPr>
        </p:nvSpPr>
        <p:spPr>
          <a:xfrm>
            <a:off x="371094" y="1161288"/>
            <a:ext cx="3438144" cy="1124712"/>
          </a:xfrm>
        </p:spPr>
        <p:txBody>
          <a:bodyPr vert="horz" lIns="91440" tIns="45720" rIns="91440" bIns="45720" rtlCol="0" anchor="b">
            <a:normAutofit fontScale="90000"/>
          </a:bodyPr>
          <a:lstStyle/>
          <a:p>
            <a:r>
              <a:rPr lang="en-US" sz="2800" dirty="0">
                <a:latin typeface="Cavolini"/>
                <a:cs typeface="Cavolini"/>
              </a:rPr>
              <a:t>Friday 19th March  - Feat of St Joseph</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8EE39329-4088-4F46-ACB0-34F0E1E4FAA6}"/>
              </a:ext>
            </a:extLst>
          </p:cNvPr>
          <p:cNvSpPr>
            <a:spLocks noGrp="1"/>
          </p:cNvSpPr>
          <p:nvPr>
            <p:ph type="body" sz="half" idx="2"/>
          </p:nvPr>
        </p:nvSpPr>
        <p:spPr>
          <a:xfrm>
            <a:off x="214212" y="2135348"/>
            <a:ext cx="5668875" cy="3207258"/>
          </a:xfrm>
        </p:spPr>
        <p:txBody>
          <a:bodyPr vert="horz" lIns="91440" tIns="45720" rIns="91440" bIns="45720" rtlCol="0" anchor="t">
            <a:noAutofit/>
          </a:bodyPr>
          <a:lstStyle/>
          <a:p>
            <a:pPr indent="-228600">
              <a:buFont typeface="Arial" panose="020B0604020202020204" pitchFamily="34" charset="0"/>
              <a:buChar char="•"/>
            </a:pPr>
            <a:endParaRPr lang="en-US" sz="1700"/>
          </a:p>
          <a:p>
            <a:r>
              <a:rPr lang="en-US" sz="2400" dirty="0">
                <a:latin typeface="Cavolini"/>
                <a:cs typeface="Cavolini"/>
              </a:rPr>
              <a:t>HAIL JOSEPH, Son of David, the Just and the Chaste! Wisdom is with you. Blessed are you among all men, and blessed is Jesus, the fruit of Mary, your faithful spouse. </a:t>
            </a:r>
            <a:r>
              <a:rPr lang="en-US" sz="2400" dirty="0">
                <a:latin typeface="Cavolini"/>
              </a:rPr>
              <a:t/>
            </a:r>
            <a:br>
              <a:rPr lang="en-US" sz="2400" dirty="0">
                <a:latin typeface="Cavolini"/>
              </a:rPr>
            </a:br>
            <a:r>
              <a:rPr lang="en-US" sz="2400" dirty="0">
                <a:latin typeface="Cavolini"/>
                <a:cs typeface="Cavolini"/>
              </a:rPr>
              <a:t> HOLY JOSEPH, worthy Foster Father and Guardian of Jesus Christ and of the holy Church, pray for us sinners and obtain divine Wisdom for us from God, now and at the hour of our death. Amen.</a:t>
            </a:r>
            <a:endParaRPr lang="en-US" sz="2400">
              <a:latin typeface="Cavolini"/>
              <a:cs typeface="Cavolini"/>
            </a:endParaRPr>
          </a:p>
        </p:txBody>
      </p:sp>
    </p:spTree>
    <p:extLst>
      <p:ext uri="{BB962C8B-B14F-4D97-AF65-F5344CB8AC3E}">
        <p14:creationId xmlns:p14="http://schemas.microsoft.com/office/powerpoint/2010/main" val="374162880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B76D444-2756-434F-AE61-96D69830C1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66B61D94-92C6-4246-9983-0EC993D337CA}"/>
              </a:ext>
            </a:extLst>
          </p:cNvPr>
          <p:cNvPicPr>
            <a:picLocks noChangeAspect="1"/>
          </p:cNvPicPr>
          <p:nvPr/>
        </p:nvPicPr>
        <p:blipFill rotWithShape="1">
          <a:blip r:embed="rId2"/>
          <a:srcRect t="51219" r="-1" b="3886"/>
          <a:stretch/>
        </p:blipFill>
        <p:spPr>
          <a:xfrm>
            <a:off x="320040" y="320040"/>
            <a:ext cx="11548872" cy="4303462"/>
          </a:xfrm>
          <a:prstGeom prst="rect">
            <a:avLst/>
          </a:prstGeom>
        </p:spPr>
      </p:pic>
      <p:sp>
        <p:nvSpPr>
          <p:cNvPr id="13" name="Rectangle 12">
            <a:extLst>
              <a:ext uri="{FF2B5EF4-FFF2-40B4-BE49-F238E27FC236}">
                <a16:creationId xmlns:a16="http://schemas.microsoft.com/office/drawing/2014/main" id="{A27B6159-7734-4564-9E0F-C4BC43C36E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D017F0-8D3C-4A11-AD4F-DE828F62E6E1}"/>
              </a:ext>
            </a:extLst>
          </p:cNvPr>
          <p:cNvSpPr>
            <a:spLocks noGrp="1"/>
          </p:cNvSpPr>
          <p:nvPr>
            <p:ph type="title"/>
          </p:nvPr>
        </p:nvSpPr>
        <p:spPr>
          <a:xfrm>
            <a:off x="841248" y="5009083"/>
            <a:ext cx="2889504" cy="1345997"/>
          </a:xfrm>
        </p:spPr>
        <p:txBody>
          <a:bodyPr anchor="ctr">
            <a:normAutofit/>
          </a:bodyPr>
          <a:lstStyle/>
          <a:p>
            <a:endParaRPr lang="en-GB" sz="2600" dirty="0">
              <a:solidFill>
                <a:schemeClr val="bg1"/>
              </a:solidFill>
              <a:cs typeface="Calibri Light"/>
            </a:endParaRPr>
          </a:p>
        </p:txBody>
      </p:sp>
      <p:cxnSp>
        <p:nvCxnSpPr>
          <p:cNvPr id="15" name="Straight Connector 14">
            <a:extLst>
              <a:ext uri="{FF2B5EF4-FFF2-40B4-BE49-F238E27FC236}">
                <a16:creationId xmlns:a16="http://schemas.microsoft.com/office/drawing/2014/main" id="{E2FFB46B-05BC-4950-B18A-9593FDAE6ED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8D47A9D5-EA64-41CF-85B8-986CBC6C770B}"/>
              </a:ext>
            </a:extLst>
          </p:cNvPr>
          <p:cNvSpPr>
            <a:spLocks noGrp="1"/>
          </p:cNvSpPr>
          <p:nvPr>
            <p:ph idx="1"/>
          </p:nvPr>
        </p:nvSpPr>
        <p:spPr>
          <a:xfrm>
            <a:off x="4379976" y="5009083"/>
            <a:ext cx="6976872" cy="1345997"/>
          </a:xfrm>
        </p:spPr>
        <p:txBody>
          <a:bodyPr anchor="ctr">
            <a:normAutofit/>
          </a:bodyPr>
          <a:lstStyle/>
          <a:p>
            <a:pPr marL="0" indent="0">
              <a:buNone/>
            </a:pPr>
            <a:r>
              <a:rPr lang="en-GB" sz="4400" dirty="0">
                <a:solidFill>
                  <a:schemeClr val="bg1"/>
                </a:solidFill>
                <a:latin typeface="Cavolini"/>
                <a:ea typeface="+mn-lt"/>
                <a:cs typeface="+mn-lt"/>
              </a:rPr>
              <a:t>Final thought of the week......</a:t>
            </a:r>
            <a:endParaRPr lang="en-US" sz="4400" dirty="0">
              <a:solidFill>
                <a:schemeClr val="bg1"/>
              </a:solidFill>
              <a:latin typeface="Cavolini"/>
              <a:cs typeface="Calibri" panose="020F0502020204030204"/>
            </a:endParaRPr>
          </a:p>
        </p:txBody>
      </p:sp>
    </p:spTree>
    <p:extLst>
      <p:ext uri="{BB962C8B-B14F-4D97-AF65-F5344CB8AC3E}">
        <p14:creationId xmlns:p14="http://schemas.microsoft.com/office/powerpoint/2010/main" val="144590993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EC23755053DC547A832FC1BE10AA979" ma:contentTypeVersion="12" ma:contentTypeDescription="Create a new document." ma:contentTypeScope="" ma:versionID="0ad5bb7f9d0ff487f4e5a7dd2ef46444">
  <xsd:schema xmlns:xsd="http://www.w3.org/2001/XMLSchema" xmlns:xs="http://www.w3.org/2001/XMLSchema" xmlns:p="http://schemas.microsoft.com/office/2006/metadata/properties" xmlns:ns2="39f72b24-5007-4aaa-958d-37c0254d6316" xmlns:ns3="cc78bd7e-717a-4d09-8223-d6b420796a3e" targetNamespace="http://schemas.microsoft.com/office/2006/metadata/properties" ma:root="true" ma:fieldsID="d0639248831b3bf7ffed497c192b5b90" ns2:_="" ns3:_="">
    <xsd:import namespace="39f72b24-5007-4aaa-958d-37c0254d6316"/>
    <xsd:import namespace="cc78bd7e-717a-4d09-8223-d6b420796a3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f72b24-5007-4aaa-958d-37c0254d63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78bd7e-717a-4d09-8223-d6b420796a3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5F8FD9-05F9-42C9-B887-E1CBBD80B610}">
  <ds:schemaRefs>
    <ds:schemaRef ds:uri="http://www.w3.org/XML/1998/namespace"/>
    <ds:schemaRef ds:uri="http://purl.org/dc/elements/1.1/"/>
    <ds:schemaRef ds:uri="http://schemas.microsoft.com/office/2006/metadata/properties"/>
    <ds:schemaRef ds:uri="http://schemas.microsoft.com/office/2006/documentManagement/types"/>
    <ds:schemaRef ds:uri="39f72b24-5007-4aaa-958d-37c0254d6316"/>
    <ds:schemaRef ds:uri="http://purl.org/dc/dcmitype/"/>
    <ds:schemaRef ds:uri="cc78bd7e-717a-4d09-8223-d6b420796a3e"/>
    <ds:schemaRef ds:uri="http://purl.org/dc/term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27D2A0B5-198F-4D2E-8838-90044E5C3B7A}">
  <ds:schemaRefs>
    <ds:schemaRef ds:uri="http://schemas.microsoft.com/sharepoint/v3/contenttype/forms"/>
  </ds:schemaRefs>
</ds:datastoreItem>
</file>

<file path=customXml/itemProps3.xml><?xml version="1.0" encoding="utf-8"?>
<ds:datastoreItem xmlns:ds="http://schemas.openxmlformats.org/officeDocument/2006/customXml" ds:itemID="{66A21D60-D1FF-4AAC-A9F2-B315E47508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f72b24-5007-4aaa-958d-37c0254d6316"/>
    <ds:schemaRef ds:uri="cc78bd7e-717a-4d09-8223-d6b420796a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212</Words>
  <Application>Microsoft Office PowerPoint</Application>
  <PresentationFormat>Widescreen</PresentationFormat>
  <Paragraphs>26</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Cavolini</vt:lpstr>
      <vt:lpstr>office theme</vt:lpstr>
      <vt:lpstr>Prayers for the week - Witness</vt:lpstr>
      <vt:lpstr>Monday 15th March</vt:lpstr>
      <vt:lpstr>Tuesday 16th March </vt:lpstr>
      <vt:lpstr>Wednesday 17th March</vt:lpstr>
      <vt:lpstr>Thursday 18th March</vt:lpstr>
      <vt:lpstr>Friday 19th March  - Feat of St Joseph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Baron</dc:creator>
  <cp:lastModifiedBy>Miss Baron</cp:lastModifiedBy>
  <cp:revision>117</cp:revision>
  <dcterms:created xsi:type="dcterms:W3CDTF">2021-03-14T13:51:48Z</dcterms:created>
  <dcterms:modified xsi:type="dcterms:W3CDTF">2021-03-15T15:39:01Z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0x0101007EC23755053DC547A832FC1BE10AA979</vt:lpwstr>
  </property>
</Properties>
</file>