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9" r:id="rId5"/>
    <p:sldId id="258" r:id="rId6"/>
    <p:sldId id="260" r:id="rId7"/>
    <p:sldId id="265" r:id="rId8"/>
    <p:sldId id="261" r:id="rId9"/>
    <p:sldId id="266" r:id="rId10"/>
    <p:sldId id="262" r:id="rId11"/>
    <p:sldId id="263" r:id="rId12"/>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59C1E6-E12F-49EA-A641-8AF246575E23}" v="1927" dt="2020-12-13T11:28:37.3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33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13/12/2020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13/12/2020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13/12/2020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13/12/2020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13/12/2020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13/12/2020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13/12/2020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0080" y="5576887"/>
            <a:ext cx="10911840" cy="640081"/>
          </a:xfrm>
        </p:spPr>
        <p:txBody>
          <a:bodyPr vert="horz" lIns="91440" tIns="45720" rIns="91440" bIns="45720" rtlCol="0" anchor="ctr">
            <a:normAutofit/>
          </a:bodyPr>
          <a:lstStyle/>
          <a:p>
            <a:pPr algn="ctr"/>
            <a:r>
              <a:rPr lang="en-US" sz="3200" b="1" dirty="0">
                <a:latin typeface="Cavolini"/>
                <a:cs typeface="Cavolini"/>
              </a:rPr>
              <a:t>Week 14- The season of joy</a:t>
            </a:r>
          </a:p>
        </p:txBody>
      </p:sp>
      <p:pic>
        <p:nvPicPr>
          <p:cNvPr id="4" name="Picture 4" descr="A night sky with the sun behind them&#10;&#10;Description automatically generated">
            <a:extLst>
              <a:ext uri="{FF2B5EF4-FFF2-40B4-BE49-F238E27FC236}">
                <a16:creationId xmlns:a16="http://schemas.microsoft.com/office/drawing/2014/main" id="{1907B189-1B89-4F47-8F0E-9C42DEE2D37B}"/>
              </a:ext>
            </a:extLst>
          </p:cNvPr>
          <p:cNvPicPr>
            <a:picLocks noGrp="1" noChangeAspect="1"/>
          </p:cNvPicPr>
          <p:nvPr>
            <p:ph idx="1"/>
          </p:nvPr>
        </p:nvPicPr>
        <p:blipFill rotWithShape="1">
          <a:blip r:embed="rId2"/>
          <a:srcRect t="31542" r="1" b="1"/>
          <a:stretch/>
        </p:blipFill>
        <p:spPr>
          <a:xfrm>
            <a:off x="640080" y="640080"/>
            <a:ext cx="10911840" cy="4836795"/>
          </a:xfrm>
          <a:prstGeom prst="rect">
            <a:avLst/>
          </a:prstGeom>
          <a:ln w="19050">
            <a:solidFill>
              <a:schemeClr val="tx1"/>
            </a:solidFill>
            <a:miter lim="800000"/>
          </a:ln>
        </p:spPr>
      </p:pic>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12334">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764437A-DECC-48C3-A5B7-35E023CAF27D}"/>
              </a:ext>
            </a:extLst>
          </p:cNvPr>
          <p:cNvSpPr>
            <a:spLocks noGrp="1"/>
          </p:cNvSpPr>
          <p:nvPr>
            <p:ph type="title"/>
          </p:nvPr>
        </p:nvSpPr>
        <p:spPr>
          <a:xfrm>
            <a:off x="524256" y="4767072"/>
            <a:ext cx="6594189" cy="1625210"/>
          </a:xfrm>
        </p:spPr>
        <p:txBody>
          <a:bodyPr vert="horz" lIns="91440" tIns="45720" rIns="91440" bIns="45720" rtlCol="0" anchor="ctr">
            <a:normAutofit/>
          </a:bodyPr>
          <a:lstStyle/>
          <a:p>
            <a:pPr algn="r"/>
            <a:r>
              <a:rPr lang="en-US" sz="4400" b="1" dirty="0">
                <a:solidFill>
                  <a:srgbClr val="FFFFFF"/>
                </a:solidFill>
                <a:latin typeface="Cavolini" panose="03000502040302020204" pitchFamily="66" charset="0"/>
                <a:cs typeface="Cavolini" panose="03000502040302020204" pitchFamily="66" charset="0"/>
              </a:rPr>
              <a:t>Friday 18th December</a:t>
            </a:r>
          </a:p>
        </p:txBody>
      </p:sp>
      <p:pic>
        <p:nvPicPr>
          <p:cNvPr id="5" name="Picture 5" descr="A picture containing background pattern&#10;&#10;Description automatically generated">
            <a:extLst>
              <a:ext uri="{FF2B5EF4-FFF2-40B4-BE49-F238E27FC236}">
                <a16:creationId xmlns:a16="http://schemas.microsoft.com/office/drawing/2014/main" id="{0190CB39-79E0-4816-98D5-E348CC495BA8}"/>
              </a:ext>
            </a:extLst>
          </p:cNvPr>
          <p:cNvPicPr>
            <a:picLocks noGrp="1" noChangeAspect="1"/>
          </p:cNvPicPr>
          <p:nvPr>
            <p:ph idx="1"/>
          </p:nvPr>
        </p:nvPicPr>
        <p:blipFill rotWithShape="1">
          <a:blip r:embed="rId2"/>
          <a:srcRect r="3337"/>
          <a:stretch/>
        </p:blipFill>
        <p:spPr>
          <a:xfrm>
            <a:off x="327547" y="321733"/>
            <a:ext cx="7058306" cy="4107392"/>
          </a:xfrm>
          <a:prstGeom prst="rect">
            <a:avLst/>
          </a:prstGeom>
        </p:spPr>
      </p:pic>
      <p:sp>
        <p:nvSpPr>
          <p:cNvPr id="8" name="Rectangle 11">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98F13A20-A7EF-4CBC-9806-28D53D23FD14}"/>
              </a:ext>
            </a:extLst>
          </p:cNvPr>
          <p:cNvSpPr>
            <a:spLocks noGrp="1"/>
          </p:cNvSpPr>
          <p:nvPr>
            <p:ph type="body" sz="half" idx="2"/>
          </p:nvPr>
        </p:nvSpPr>
        <p:spPr>
          <a:xfrm>
            <a:off x="8029319" y="917725"/>
            <a:ext cx="3424739" cy="4852362"/>
          </a:xfrm>
        </p:spPr>
        <p:txBody>
          <a:bodyPr vert="horz" lIns="91440" tIns="45720" rIns="91440" bIns="45720" rtlCol="0" anchor="ctr">
            <a:normAutofit fontScale="92500" lnSpcReduction="20000"/>
          </a:bodyPr>
          <a:lstStyle/>
          <a:p>
            <a:r>
              <a:rPr lang="en-US" sz="1900" dirty="0">
                <a:solidFill>
                  <a:srgbClr val="FFFFFF"/>
                </a:solidFill>
                <a:latin typeface="Cavolini" panose="03000502040302020204" pitchFamily="66" charset="0"/>
                <a:cs typeface="Cavolini" panose="03000502040302020204" pitchFamily="66" charset="0"/>
              </a:rPr>
              <a:t>Dear Lord</a:t>
            </a:r>
          </a:p>
          <a:p>
            <a:r>
              <a:rPr lang="en-US" sz="1900" dirty="0">
                <a:solidFill>
                  <a:srgbClr val="FFFFFF"/>
                </a:solidFill>
                <a:latin typeface="Cavolini" panose="03000502040302020204" pitchFamily="66" charset="0"/>
                <a:cs typeface="Cavolini" panose="03000502040302020204" pitchFamily="66" charset="0"/>
              </a:rPr>
              <a:t>We thank you for the completion of the Autumn term. We have faced many challenges this term, but we have faced them with resilience and came together as a community of learners, believer and friends. </a:t>
            </a:r>
          </a:p>
          <a:p>
            <a:r>
              <a:rPr lang="en-US" sz="1900" dirty="0">
                <a:solidFill>
                  <a:srgbClr val="FFFFFF"/>
                </a:solidFill>
                <a:latin typeface="Cavolini" panose="03000502040302020204" pitchFamily="66" charset="0"/>
                <a:cs typeface="Cavolini" panose="03000502040302020204" pitchFamily="66" charset="0"/>
              </a:rPr>
              <a:t>As we leave today for the Christmas break, we pray you watch over us, give us strength and bring us back together on the 4th January </a:t>
            </a:r>
            <a:r>
              <a:rPr lang="en-US" sz="1900" dirty="0" err="1">
                <a:solidFill>
                  <a:srgbClr val="FFFFFF"/>
                </a:solidFill>
                <a:latin typeface="Cavolini" panose="03000502040302020204" pitchFamily="66" charset="0"/>
                <a:cs typeface="Cavolini" panose="03000502040302020204" pitchFamily="66" charset="0"/>
              </a:rPr>
              <a:t>energised</a:t>
            </a:r>
            <a:r>
              <a:rPr lang="en-US" sz="1900" dirty="0">
                <a:solidFill>
                  <a:srgbClr val="FFFFFF"/>
                </a:solidFill>
                <a:latin typeface="Cavolini" panose="03000502040302020204" pitchFamily="66" charset="0"/>
                <a:cs typeface="Cavolini" panose="03000502040302020204" pitchFamily="66" charset="0"/>
              </a:rPr>
              <a:t> for a new term.]</a:t>
            </a:r>
          </a:p>
          <a:p>
            <a:endParaRPr lang="en-US" sz="1900" dirty="0">
              <a:solidFill>
                <a:srgbClr val="FFFFFF"/>
              </a:solidFill>
              <a:latin typeface="Cavolini" panose="03000502040302020204" pitchFamily="66" charset="0"/>
              <a:cs typeface="Cavolini" panose="03000502040302020204" pitchFamily="66" charset="0"/>
            </a:endParaRPr>
          </a:p>
          <a:p>
            <a:r>
              <a:rPr lang="en-US" sz="1900" dirty="0">
                <a:solidFill>
                  <a:srgbClr val="FFFFFF"/>
                </a:solidFill>
                <a:latin typeface="Cavolini" panose="03000502040302020204" pitchFamily="66" charset="0"/>
                <a:cs typeface="Cavolini" panose="03000502040302020204" pitchFamily="66" charset="0"/>
              </a:rPr>
              <a:t>St Joseph – Pray for us </a:t>
            </a:r>
          </a:p>
        </p:txBody>
      </p:sp>
    </p:spTree>
    <p:extLst>
      <p:ext uri="{BB962C8B-B14F-4D97-AF65-F5344CB8AC3E}">
        <p14:creationId xmlns:p14="http://schemas.microsoft.com/office/powerpoint/2010/main" val="1844927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89717C-5221-4D9D-9ADF-B9C05767D386}"/>
              </a:ext>
            </a:extLst>
          </p:cNvPr>
          <p:cNvSpPr>
            <a:spLocks noGrp="1"/>
          </p:cNvSpPr>
          <p:nvPr>
            <p:ph type="title"/>
          </p:nvPr>
        </p:nvSpPr>
        <p:spPr>
          <a:xfrm>
            <a:off x="7380407" y="743447"/>
            <a:ext cx="3973385" cy="3692028"/>
          </a:xfrm>
          <a:noFill/>
        </p:spPr>
        <p:txBody>
          <a:bodyPr vert="horz" lIns="91440" tIns="45720" rIns="91440" bIns="45720" rtlCol="0" anchor="b">
            <a:normAutofit/>
          </a:bodyPr>
          <a:lstStyle/>
          <a:p>
            <a:r>
              <a:rPr lang="en-US" sz="5200" dirty="0">
                <a:latin typeface="Cavolini"/>
                <a:cs typeface="Cavolini"/>
              </a:rPr>
              <a:t>Final thought...</a:t>
            </a:r>
          </a:p>
        </p:txBody>
      </p:sp>
      <p:pic>
        <p:nvPicPr>
          <p:cNvPr id="4" name="Picture 4" descr="Text&#10;&#10;Description automatically generated">
            <a:extLst>
              <a:ext uri="{FF2B5EF4-FFF2-40B4-BE49-F238E27FC236}">
                <a16:creationId xmlns:a16="http://schemas.microsoft.com/office/drawing/2014/main" id="{1AAB042B-A325-4952-972A-523619F2EC31}"/>
              </a:ext>
            </a:extLst>
          </p:cNvPr>
          <p:cNvPicPr>
            <a:picLocks noGrp="1" noChangeAspect="1"/>
          </p:cNvPicPr>
          <p:nvPr>
            <p:ph idx="1"/>
          </p:nvPr>
        </p:nvPicPr>
        <p:blipFill rotWithShape="1">
          <a:blip r:embed="rId2"/>
          <a:srcRect r="-1" b="1928"/>
          <a:stretch/>
        </p:blipFill>
        <p:spPr>
          <a:xfrm>
            <a:off x="20" y="10"/>
            <a:ext cx="6992881" cy="6857990"/>
          </a:xfrm>
          <a:prstGeom prst="rect">
            <a:avLst/>
          </a:prstGeom>
        </p:spPr>
      </p:pic>
    </p:spTree>
    <p:extLst>
      <p:ext uri="{BB962C8B-B14F-4D97-AF65-F5344CB8AC3E}">
        <p14:creationId xmlns:p14="http://schemas.microsoft.com/office/powerpoint/2010/main" val="1047012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E2B1253-C7A2-4413-9457-E1496CDC64DF}"/>
              </a:ext>
            </a:extLst>
          </p:cNvPr>
          <p:cNvSpPr>
            <a:spLocks noGrp="1"/>
          </p:cNvSpPr>
          <p:nvPr>
            <p:ph type="title"/>
          </p:nvPr>
        </p:nvSpPr>
        <p:spPr>
          <a:xfrm>
            <a:off x="6094105" y="-171957"/>
            <a:ext cx="4977976" cy="1454051"/>
          </a:xfrm>
        </p:spPr>
        <p:txBody>
          <a:bodyPr vert="horz" lIns="91440" tIns="45720" rIns="91440" bIns="45720" rtlCol="0" anchor="ctr">
            <a:normAutofit/>
          </a:bodyPr>
          <a:lstStyle/>
          <a:p>
            <a:r>
              <a:rPr lang="en-US" sz="2800" b="1" dirty="0">
                <a:solidFill>
                  <a:srgbClr val="000000"/>
                </a:solidFill>
                <a:latin typeface="Cavolini"/>
                <a:cs typeface="Cavolini"/>
              </a:rPr>
              <a:t>Monday 14th December</a:t>
            </a:r>
          </a:p>
        </p:txBody>
      </p:sp>
      <p:sp>
        <p:nvSpPr>
          <p:cNvPr id="14"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5" descr="Logo&#10;&#10;Description automatically generated">
            <a:extLst>
              <a:ext uri="{FF2B5EF4-FFF2-40B4-BE49-F238E27FC236}">
                <a16:creationId xmlns:a16="http://schemas.microsoft.com/office/drawing/2014/main" id="{9D714A10-44C2-4716-9CA5-25936EAB2F6D}"/>
              </a:ext>
            </a:extLst>
          </p:cNvPr>
          <p:cNvPicPr>
            <a:picLocks noGrp="1" noChangeAspect="1"/>
          </p:cNvPicPr>
          <p:nvPr>
            <p:ph idx="1"/>
          </p:nvPr>
        </p:nvPicPr>
        <p:blipFill rotWithShape="1">
          <a:blip r:embed="rId3">
            <a:alphaModFix/>
          </a:blip>
          <a:srcRect l="19235" r="16989" b="-2"/>
          <a:stretch/>
        </p:blipFill>
        <p:spPr>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4" name="Content Placeholder 3">
            <a:extLst>
              <a:ext uri="{FF2B5EF4-FFF2-40B4-BE49-F238E27FC236}">
                <a16:creationId xmlns:a16="http://schemas.microsoft.com/office/drawing/2014/main" id="{573CFBFC-FA94-4718-AD39-D5BB7647586F}"/>
              </a:ext>
            </a:extLst>
          </p:cNvPr>
          <p:cNvSpPr>
            <a:spLocks noGrp="1"/>
          </p:cNvSpPr>
          <p:nvPr>
            <p:ph type="body" sz="half" idx="2"/>
          </p:nvPr>
        </p:nvSpPr>
        <p:spPr>
          <a:xfrm>
            <a:off x="6157809" y="1917417"/>
            <a:ext cx="4977578" cy="3639289"/>
          </a:xfrm>
        </p:spPr>
        <p:txBody>
          <a:bodyPr vert="horz" lIns="91440" tIns="45720" rIns="91440" bIns="45720" rtlCol="0" anchor="ctr">
            <a:noAutofit/>
          </a:bodyPr>
          <a:lstStyle/>
          <a:p>
            <a:r>
              <a:rPr lang="en-US" sz="2200" dirty="0">
                <a:solidFill>
                  <a:srgbClr val="000000"/>
                </a:solidFill>
                <a:latin typeface="Cavolini"/>
                <a:cs typeface="Cavolini"/>
              </a:rPr>
              <a:t>Dear Lord</a:t>
            </a:r>
            <a:endParaRPr lang="en-US" sz="2200">
              <a:latin typeface="Cavolini"/>
              <a:cs typeface="Cavolini"/>
            </a:endParaRPr>
          </a:p>
          <a:p>
            <a:r>
              <a:rPr lang="en-US" sz="2200" dirty="0">
                <a:solidFill>
                  <a:srgbClr val="000000"/>
                </a:solidFill>
                <a:latin typeface="Cavolini"/>
                <a:cs typeface="Cavolini"/>
              </a:rPr>
              <a:t>As we enter the final week of the term let us  remember this season of giving. We open our hearts and pray that we can all , regardless of race or religion, see the plight of those in need. We pray you guide us in making our Christmas food appeal a positive influence in the lives of the people who will receive it. May it remind them that someone does care.</a:t>
            </a:r>
          </a:p>
          <a:p>
            <a:r>
              <a:rPr lang="en-US" sz="2200" dirty="0">
                <a:solidFill>
                  <a:srgbClr val="000000"/>
                </a:solidFill>
                <a:latin typeface="Cavolini"/>
                <a:cs typeface="Cavolini"/>
              </a:rPr>
              <a:t>St Joseph – Pray for us </a:t>
            </a:r>
          </a:p>
        </p:txBody>
      </p:sp>
    </p:spTree>
    <p:extLst>
      <p:ext uri="{BB962C8B-B14F-4D97-AF65-F5344CB8AC3E}">
        <p14:creationId xmlns:p14="http://schemas.microsoft.com/office/powerpoint/2010/main" val="2306922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A can of food&#10;&#10;Description automatically generated">
            <a:extLst>
              <a:ext uri="{FF2B5EF4-FFF2-40B4-BE49-F238E27FC236}">
                <a16:creationId xmlns:a16="http://schemas.microsoft.com/office/drawing/2014/main" id="{57E4265B-C4F6-44DC-BFA2-7DA666EBE9F4}"/>
              </a:ext>
            </a:extLst>
          </p:cNvPr>
          <p:cNvPicPr>
            <a:picLocks noGrp="1" noChangeAspect="1"/>
          </p:cNvPicPr>
          <p:nvPr>
            <p:ph sz="half" idx="2"/>
          </p:nvPr>
        </p:nvPicPr>
        <p:blipFill rotWithShape="1">
          <a:blip r:embed="rId2">
            <a:alphaModFix amt="50000"/>
          </a:blip>
          <a:srcRect b="5063"/>
          <a:stretch/>
        </p:blipFill>
        <p:spPr>
          <a:xfrm>
            <a:off x="20" y="1"/>
            <a:ext cx="12191980" cy="6857999"/>
          </a:xfrm>
          <a:prstGeom prst="rect">
            <a:avLst/>
          </a:prstGeom>
        </p:spPr>
      </p:pic>
      <p:sp>
        <p:nvSpPr>
          <p:cNvPr id="3" name="Content Placeholder 2">
            <a:extLst>
              <a:ext uri="{FF2B5EF4-FFF2-40B4-BE49-F238E27FC236}">
                <a16:creationId xmlns:a16="http://schemas.microsoft.com/office/drawing/2014/main" id="{AE4573CA-A25E-43B1-BB82-BDCAEE529B59}"/>
              </a:ext>
            </a:extLst>
          </p:cNvPr>
          <p:cNvSpPr>
            <a:spLocks noGrp="1"/>
          </p:cNvSpPr>
          <p:nvPr>
            <p:ph sz="half" idx="1"/>
          </p:nvPr>
        </p:nvSpPr>
        <p:spPr>
          <a:xfrm>
            <a:off x="1187824" y="1279492"/>
            <a:ext cx="9144000" cy="1098395"/>
          </a:xfrm>
        </p:spPr>
        <p:txBody>
          <a:bodyPr vert="horz" lIns="91440" tIns="45720" rIns="91440" bIns="45720" rtlCol="0" anchor="t">
            <a:noAutofit/>
          </a:bodyPr>
          <a:lstStyle/>
          <a:p>
            <a:pPr marL="0" indent="0" algn="ctr">
              <a:buNone/>
            </a:pPr>
            <a:r>
              <a:rPr lang="en-US" sz="9600" dirty="0">
                <a:solidFill>
                  <a:srgbClr val="FFFFFF"/>
                </a:solidFill>
              </a:rPr>
              <a:t>4 DAYS TO BRING IN A TIN OF FOOD FOR THE FOOD APPEAL </a:t>
            </a:r>
            <a:endParaRPr lang="en-US" sz="9600">
              <a:solidFill>
                <a:srgbClr val="FFFFFF"/>
              </a:solidFill>
              <a:cs typeface="Calibri"/>
            </a:endParaRPr>
          </a:p>
        </p:txBody>
      </p:sp>
      <p:sp>
        <p:nvSpPr>
          <p:cNvPr id="7" name="Title 6">
            <a:extLst>
              <a:ext uri="{FF2B5EF4-FFF2-40B4-BE49-F238E27FC236}">
                <a16:creationId xmlns:a16="http://schemas.microsoft.com/office/drawing/2014/main" id="{560C6DCE-0061-43C2-9973-7C7C2D773BE0}"/>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60557580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03F55">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9CC665D-1D8E-4915-BC5B-214680976A63}"/>
              </a:ext>
            </a:extLst>
          </p:cNvPr>
          <p:cNvSpPr>
            <a:spLocks noGrp="1"/>
          </p:cNvSpPr>
          <p:nvPr>
            <p:ph type="title"/>
          </p:nvPr>
        </p:nvSpPr>
        <p:spPr>
          <a:xfrm>
            <a:off x="524256" y="4767072"/>
            <a:ext cx="6594189" cy="1625210"/>
          </a:xfrm>
        </p:spPr>
        <p:txBody>
          <a:bodyPr vert="horz" lIns="91440" tIns="45720" rIns="91440" bIns="45720" rtlCol="0" anchor="ctr">
            <a:normAutofit/>
          </a:bodyPr>
          <a:lstStyle/>
          <a:p>
            <a:pPr algn="r"/>
            <a:r>
              <a:rPr lang="en-US" sz="4400" b="1" dirty="0">
                <a:solidFill>
                  <a:srgbClr val="FFFFFF"/>
                </a:solidFill>
                <a:latin typeface="Cavolini"/>
                <a:cs typeface="Cavolini"/>
              </a:rPr>
              <a:t>Tuesday 15th December</a:t>
            </a:r>
          </a:p>
        </p:txBody>
      </p:sp>
      <p:pic>
        <p:nvPicPr>
          <p:cNvPr id="5" name="Picture 5" descr="A person with dark hair and a sunset in the background&#10;&#10;Description automatically generated">
            <a:extLst>
              <a:ext uri="{FF2B5EF4-FFF2-40B4-BE49-F238E27FC236}">
                <a16:creationId xmlns:a16="http://schemas.microsoft.com/office/drawing/2014/main" id="{11E23077-EB9D-43DB-BAB7-DAF7E6DA0DD9}"/>
              </a:ext>
            </a:extLst>
          </p:cNvPr>
          <p:cNvPicPr>
            <a:picLocks noGrp="1" noChangeAspect="1"/>
          </p:cNvPicPr>
          <p:nvPr>
            <p:ph idx="1"/>
          </p:nvPr>
        </p:nvPicPr>
        <p:blipFill rotWithShape="1">
          <a:blip r:embed="rId2"/>
          <a:srcRect r="5486"/>
          <a:stretch/>
        </p:blipFill>
        <p:spPr>
          <a:xfrm>
            <a:off x="327547" y="321733"/>
            <a:ext cx="7058306" cy="4107392"/>
          </a:xfrm>
          <a:prstGeom prst="rect">
            <a:avLst/>
          </a:prstGeom>
        </p:spPr>
      </p:pic>
      <p:sp>
        <p:nvSpPr>
          <p:cNvPr id="12" name="Rectangle 11">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8299CFBE-41C8-43A2-B8ED-F5AA4CABC9FE}"/>
              </a:ext>
            </a:extLst>
          </p:cNvPr>
          <p:cNvSpPr>
            <a:spLocks noGrp="1"/>
          </p:cNvSpPr>
          <p:nvPr>
            <p:ph type="body" sz="half" idx="2"/>
          </p:nvPr>
        </p:nvSpPr>
        <p:spPr>
          <a:xfrm>
            <a:off x="7995701" y="1007372"/>
            <a:ext cx="3424739" cy="4852362"/>
          </a:xfrm>
        </p:spPr>
        <p:txBody>
          <a:bodyPr vert="horz" lIns="91440" tIns="45720" rIns="91440" bIns="45720" rtlCol="0" anchor="ctr">
            <a:noAutofit/>
          </a:bodyPr>
          <a:lstStyle/>
          <a:p>
            <a:r>
              <a:rPr lang="en-US" sz="2000" dirty="0">
                <a:solidFill>
                  <a:srgbClr val="FFFFFF"/>
                </a:solidFill>
                <a:latin typeface="Cavolini"/>
                <a:cs typeface="Cavolini"/>
              </a:rPr>
              <a:t>Dear Lord</a:t>
            </a:r>
            <a:endParaRPr lang="en-US">
              <a:latin typeface="Cavolini"/>
              <a:cs typeface="Cavolini"/>
            </a:endParaRPr>
          </a:p>
          <a:p>
            <a:r>
              <a:rPr lang="en-US" sz="2000" dirty="0">
                <a:solidFill>
                  <a:srgbClr val="FFFFFF"/>
                </a:solidFill>
                <a:latin typeface="Cavolini"/>
                <a:cs typeface="Cavolini"/>
              </a:rPr>
              <a:t>We pray for those who will find the upcoming Christmas season a difficult time. Many this year have suffered when they never expected to. Please watch over those people and give them the strength throughout this season. We also pray for those who will find Christmas a very anxious  and stressful time due to financial hardship. </a:t>
            </a:r>
          </a:p>
          <a:p>
            <a:endParaRPr lang="en-US" sz="2000" dirty="0">
              <a:solidFill>
                <a:srgbClr val="FFFFFF"/>
              </a:solidFill>
              <a:latin typeface="Cavolini"/>
              <a:cs typeface="Calibri" panose="020F0502020204030204"/>
            </a:endParaRPr>
          </a:p>
          <a:p>
            <a:r>
              <a:rPr lang="en-US" sz="2000" dirty="0">
                <a:solidFill>
                  <a:srgbClr val="FFFFFF"/>
                </a:solidFill>
                <a:latin typeface="Cavolini"/>
                <a:cs typeface="Cavolini"/>
              </a:rPr>
              <a:t>St Joseph – Pray for us </a:t>
            </a:r>
          </a:p>
        </p:txBody>
      </p:sp>
    </p:spTree>
    <p:extLst>
      <p:ext uri="{BB962C8B-B14F-4D97-AF65-F5344CB8AC3E}">
        <p14:creationId xmlns:p14="http://schemas.microsoft.com/office/powerpoint/2010/main" val="1871360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A can of food&#10;&#10;Description automatically generated">
            <a:extLst>
              <a:ext uri="{FF2B5EF4-FFF2-40B4-BE49-F238E27FC236}">
                <a16:creationId xmlns:a16="http://schemas.microsoft.com/office/drawing/2014/main" id="{57E4265B-C4F6-44DC-BFA2-7DA666EBE9F4}"/>
              </a:ext>
            </a:extLst>
          </p:cNvPr>
          <p:cNvPicPr>
            <a:picLocks noGrp="1" noChangeAspect="1"/>
          </p:cNvPicPr>
          <p:nvPr>
            <p:ph sz="half" idx="2"/>
          </p:nvPr>
        </p:nvPicPr>
        <p:blipFill rotWithShape="1">
          <a:blip r:embed="rId2">
            <a:alphaModFix amt="50000"/>
          </a:blip>
          <a:srcRect b="5063"/>
          <a:stretch/>
        </p:blipFill>
        <p:spPr>
          <a:xfrm>
            <a:off x="20" y="1"/>
            <a:ext cx="12191980" cy="6857999"/>
          </a:xfrm>
          <a:prstGeom prst="rect">
            <a:avLst/>
          </a:prstGeom>
        </p:spPr>
      </p:pic>
      <p:sp>
        <p:nvSpPr>
          <p:cNvPr id="3" name="Content Placeholder 2">
            <a:extLst>
              <a:ext uri="{FF2B5EF4-FFF2-40B4-BE49-F238E27FC236}">
                <a16:creationId xmlns:a16="http://schemas.microsoft.com/office/drawing/2014/main" id="{AE4573CA-A25E-43B1-BB82-BDCAEE529B59}"/>
              </a:ext>
            </a:extLst>
          </p:cNvPr>
          <p:cNvSpPr>
            <a:spLocks noGrp="1"/>
          </p:cNvSpPr>
          <p:nvPr>
            <p:ph sz="half" idx="1"/>
          </p:nvPr>
        </p:nvSpPr>
        <p:spPr>
          <a:xfrm>
            <a:off x="1187824" y="1279492"/>
            <a:ext cx="9144000" cy="1098395"/>
          </a:xfrm>
        </p:spPr>
        <p:txBody>
          <a:bodyPr vert="horz" lIns="91440" tIns="45720" rIns="91440" bIns="45720" rtlCol="0" anchor="t">
            <a:noAutofit/>
          </a:bodyPr>
          <a:lstStyle/>
          <a:p>
            <a:pPr marL="0" indent="0" algn="ctr">
              <a:buNone/>
            </a:pPr>
            <a:r>
              <a:rPr lang="en-US" sz="9600" dirty="0">
                <a:solidFill>
                  <a:srgbClr val="FFFFFF"/>
                </a:solidFill>
              </a:rPr>
              <a:t>3 DAYS TO BRING IN A TIN OF FOOD FOR THE FOOD APPEAL </a:t>
            </a:r>
            <a:endParaRPr lang="en-US" sz="9600" dirty="0">
              <a:solidFill>
                <a:srgbClr val="FFFFFF"/>
              </a:solidFill>
              <a:cs typeface="Calibri"/>
            </a:endParaRPr>
          </a:p>
        </p:txBody>
      </p:sp>
      <p:sp>
        <p:nvSpPr>
          <p:cNvPr id="7" name="Title 6">
            <a:extLst>
              <a:ext uri="{FF2B5EF4-FFF2-40B4-BE49-F238E27FC236}">
                <a16:creationId xmlns:a16="http://schemas.microsoft.com/office/drawing/2014/main" id="{560C6DCE-0061-43C2-9973-7C7C2D773BE0}"/>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407748810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A group of clouds in the sky&#10;&#10;Description automatically generated">
            <a:extLst>
              <a:ext uri="{FF2B5EF4-FFF2-40B4-BE49-F238E27FC236}">
                <a16:creationId xmlns:a16="http://schemas.microsoft.com/office/drawing/2014/main" id="{B351A082-E633-41DD-8B9B-5DA36B46C13C}"/>
              </a:ext>
            </a:extLst>
          </p:cNvPr>
          <p:cNvPicPr>
            <a:picLocks noGrp="1" noChangeAspect="1"/>
          </p:cNvPicPr>
          <p:nvPr>
            <p:ph idx="1"/>
          </p:nvPr>
        </p:nvPicPr>
        <p:blipFill rotWithShape="1">
          <a:blip r:embed="rId2"/>
          <a:srcRect l="19910" r="4535" b="5878"/>
          <a:stretch/>
        </p:blipFill>
        <p:spPr>
          <a:xfrm>
            <a:off x="3522468" y="10"/>
            <a:ext cx="8669532" cy="6857990"/>
          </a:xfrm>
          <a:prstGeom prst="rect">
            <a:avLst/>
          </a:prstGeom>
        </p:spPr>
      </p:pic>
      <p:sp>
        <p:nvSpPr>
          <p:cNvPr id="12" name="Rectangle 11">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ADE71E3-3AB7-4235-A59A-097C82DC3FA3}"/>
              </a:ext>
            </a:extLst>
          </p:cNvPr>
          <p:cNvSpPr>
            <a:spLocks noGrp="1"/>
          </p:cNvSpPr>
          <p:nvPr>
            <p:ph type="title"/>
          </p:nvPr>
        </p:nvSpPr>
        <p:spPr>
          <a:xfrm>
            <a:off x="371094" y="1161288"/>
            <a:ext cx="3438144" cy="1124712"/>
          </a:xfrm>
        </p:spPr>
        <p:txBody>
          <a:bodyPr vert="horz" lIns="91440" tIns="45720" rIns="91440" bIns="45720" rtlCol="0" anchor="b">
            <a:normAutofit/>
          </a:bodyPr>
          <a:lstStyle/>
          <a:p>
            <a:r>
              <a:rPr lang="en-US" sz="2800" b="1" dirty="0">
                <a:latin typeface="Cavolini"/>
                <a:cs typeface="Cavolini"/>
              </a:rPr>
              <a:t>Wednesday 16th December</a:t>
            </a:r>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F4F68029-1533-452B-B841-107B16E75CD0}"/>
              </a:ext>
            </a:extLst>
          </p:cNvPr>
          <p:cNvSpPr>
            <a:spLocks noGrp="1"/>
          </p:cNvSpPr>
          <p:nvPr>
            <p:ph type="body" sz="half" idx="2"/>
          </p:nvPr>
        </p:nvSpPr>
        <p:spPr>
          <a:xfrm>
            <a:off x="371094" y="2718054"/>
            <a:ext cx="3438906" cy="3207258"/>
          </a:xfrm>
        </p:spPr>
        <p:txBody>
          <a:bodyPr vert="horz" lIns="91440" tIns="45720" rIns="91440" bIns="45720" rtlCol="0" anchor="t">
            <a:noAutofit/>
          </a:bodyPr>
          <a:lstStyle/>
          <a:p>
            <a:r>
              <a:rPr lang="en-US" sz="1800" dirty="0">
                <a:latin typeface="Cavolini"/>
                <a:cs typeface="Cavolini"/>
              </a:rPr>
              <a:t>Christ, </a:t>
            </a:r>
          </a:p>
          <a:p>
            <a:r>
              <a:rPr lang="en-US" sz="1800" dirty="0">
                <a:latin typeface="Cavolini"/>
                <a:cs typeface="Cavolini"/>
              </a:rPr>
              <a:t>Come into our world of darkness</a:t>
            </a:r>
            <a:br>
              <a:rPr lang="en-US" sz="1800" dirty="0">
                <a:latin typeface="Cavolini"/>
              </a:rPr>
            </a:br>
            <a:r>
              <a:rPr lang="en-US" sz="1800" dirty="0">
                <a:latin typeface="Cavolini"/>
                <a:cs typeface="Cavolini"/>
              </a:rPr>
              <a:t>Light up our lives with your coming.</a:t>
            </a:r>
            <a:br>
              <a:rPr lang="en-US" sz="1800" dirty="0">
                <a:latin typeface="Cavolini"/>
              </a:rPr>
            </a:br>
            <a:r>
              <a:rPr lang="en-US" sz="1800" dirty="0">
                <a:latin typeface="Cavolini"/>
                <a:cs typeface="Cavolini"/>
              </a:rPr>
              <a:t>Fulfil all our longings with the joy of your birth</a:t>
            </a:r>
            <a:br>
              <a:rPr lang="en-US" sz="1800" dirty="0">
                <a:latin typeface="Cavolini"/>
              </a:rPr>
            </a:br>
            <a:r>
              <a:rPr lang="en-US" sz="1800" dirty="0">
                <a:latin typeface="Cavolini"/>
                <a:cs typeface="Cavolini"/>
              </a:rPr>
              <a:t>Strengthen our resolve to work for change in our world</a:t>
            </a:r>
            <a:br>
              <a:rPr lang="en-US" sz="1800" dirty="0">
                <a:latin typeface="Cavolini"/>
              </a:rPr>
            </a:br>
            <a:r>
              <a:rPr lang="en-US" sz="1800" dirty="0">
                <a:latin typeface="Cavolini"/>
                <a:cs typeface="Cavolini"/>
              </a:rPr>
              <a:t>And to share the hope of your birth that each Advent brings.</a:t>
            </a:r>
            <a:br>
              <a:rPr lang="en-US" sz="1800" dirty="0">
                <a:latin typeface="Cavolini"/>
              </a:rPr>
            </a:br>
            <a:r>
              <a:rPr lang="en-US" sz="1800" dirty="0">
                <a:latin typeface="Cavolini"/>
                <a:cs typeface="Cavolini"/>
              </a:rPr>
              <a:t>St Joseph – Pray for us </a:t>
            </a:r>
          </a:p>
        </p:txBody>
      </p:sp>
    </p:spTree>
    <p:extLst>
      <p:ext uri="{BB962C8B-B14F-4D97-AF65-F5344CB8AC3E}">
        <p14:creationId xmlns:p14="http://schemas.microsoft.com/office/powerpoint/2010/main" val="3063439484"/>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A can of food&#10;&#10;Description automatically generated">
            <a:extLst>
              <a:ext uri="{FF2B5EF4-FFF2-40B4-BE49-F238E27FC236}">
                <a16:creationId xmlns:a16="http://schemas.microsoft.com/office/drawing/2014/main" id="{57E4265B-C4F6-44DC-BFA2-7DA666EBE9F4}"/>
              </a:ext>
            </a:extLst>
          </p:cNvPr>
          <p:cNvPicPr>
            <a:picLocks noGrp="1" noChangeAspect="1"/>
          </p:cNvPicPr>
          <p:nvPr>
            <p:ph sz="half" idx="2"/>
          </p:nvPr>
        </p:nvPicPr>
        <p:blipFill rotWithShape="1">
          <a:blip r:embed="rId2">
            <a:alphaModFix amt="50000"/>
          </a:blip>
          <a:srcRect b="5063"/>
          <a:stretch/>
        </p:blipFill>
        <p:spPr>
          <a:xfrm>
            <a:off x="20" y="1"/>
            <a:ext cx="12191980" cy="6857999"/>
          </a:xfrm>
          <a:prstGeom prst="rect">
            <a:avLst/>
          </a:prstGeom>
        </p:spPr>
      </p:pic>
      <p:sp>
        <p:nvSpPr>
          <p:cNvPr id="3" name="Content Placeholder 2">
            <a:extLst>
              <a:ext uri="{FF2B5EF4-FFF2-40B4-BE49-F238E27FC236}">
                <a16:creationId xmlns:a16="http://schemas.microsoft.com/office/drawing/2014/main" id="{AE4573CA-A25E-43B1-BB82-BDCAEE529B59}"/>
              </a:ext>
            </a:extLst>
          </p:cNvPr>
          <p:cNvSpPr>
            <a:spLocks noGrp="1"/>
          </p:cNvSpPr>
          <p:nvPr>
            <p:ph sz="half" idx="1"/>
          </p:nvPr>
        </p:nvSpPr>
        <p:spPr>
          <a:xfrm>
            <a:off x="1187824" y="1279492"/>
            <a:ext cx="9144000" cy="1098395"/>
          </a:xfrm>
        </p:spPr>
        <p:txBody>
          <a:bodyPr vert="horz" lIns="91440" tIns="45720" rIns="91440" bIns="45720" rtlCol="0" anchor="t">
            <a:noAutofit/>
          </a:bodyPr>
          <a:lstStyle/>
          <a:p>
            <a:pPr marL="0" indent="0" algn="ctr">
              <a:buNone/>
            </a:pPr>
            <a:r>
              <a:rPr lang="en-US" sz="9600" dirty="0">
                <a:solidFill>
                  <a:srgbClr val="FFFFFF"/>
                </a:solidFill>
              </a:rPr>
              <a:t>2 DAYS TO BRING IN A TIN OF FOOD FOR THE FOOD APPEAL </a:t>
            </a:r>
            <a:endParaRPr lang="en-US" sz="9600" dirty="0">
              <a:solidFill>
                <a:srgbClr val="FFFFFF"/>
              </a:solidFill>
              <a:cs typeface="Calibri"/>
            </a:endParaRPr>
          </a:p>
        </p:txBody>
      </p:sp>
      <p:sp>
        <p:nvSpPr>
          <p:cNvPr id="7" name="Title 6">
            <a:extLst>
              <a:ext uri="{FF2B5EF4-FFF2-40B4-BE49-F238E27FC236}">
                <a16:creationId xmlns:a16="http://schemas.microsoft.com/office/drawing/2014/main" id="{560C6DCE-0061-43C2-9973-7C7C2D773BE0}"/>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70024712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6CF42E3C-B06D-45D2-864A-6126FA4B2047}"/>
              </a:ext>
            </a:extLst>
          </p:cNvPr>
          <p:cNvSpPr>
            <a:spLocks noGrp="1"/>
          </p:cNvSpPr>
          <p:nvPr>
            <p:ph type="title"/>
          </p:nvPr>
        </p:nvSpPr>
        <p:spPr>
          <a:xfrm>
            <a:off x="605850" y="-451851"/>
            <a:ext cx="6646287" cy="1225650"/>
          </a:xfrm>
        </p:spPr>
        <p:txBody>
          <a:bodyPr vert="horz" lIns="91440" tIns="45720" rIns="91440" bIns="45720" rtlCol="0" anchor="b">
            <a:normAutofit/>
          </a:bodyPr>
          <a:lstStyle/>
          <a:p>
            <a:r>
              <a:rPr lang="en-US" sz="2800" b="1" dirty="0">
                <a:solidFill>
                  <a:schemeClr val="bg1"/>
                </a:solidFill>
                <a:latin typeface="Cavolini"/>
                <a:cs typeface="Cavolini"/>
              </a:rPr>
              <a:t>Thursday 17th December</a:t>
            </a:r>
          </a:p>
        </p:txBody>
      </p:sp>
      <p:sp>
        <p:nvSpPr>
          <p:cNvPr id="4" name="Text Placeholder 3">
            <a:extLst>
              <a:ext uri="{FF2B5EF4-FFF2-40B4-BE49-F238E27FC236}">
                <a16:creationId xmlns:a16="http://schemas.microsoft.com/office/drawing/2014/main" id="{46A1037E-0D0C-4D99-AA58-A3F5C998AD61}"/>
              </a:ext>
            </a:extLst>
          </p:cNvPr>
          <p:cNvSpPr>
            <a:spLocks noGrp="1"/>
          </p:cNvSpPr>
          <p:nvPr>
            <p:ph type="body" sz="half" idx="2"/>
          </p:nvPr>
        </p:nvSpPr>
        <p:spPr>
          <a:xfrm>
            <a:off x="695495" y="1210870"/>
            <a:ext cx="4707671" cy="2334517"/>
          </a:xfrm>
        </p:spPr>
        <p:txBody>
          <a:bodyPr vert="horz" lIns="91440" tIns="45720" rIns="91440" bIns="45720" rtlCol="0" anchor="t">
            <a:noAutofit/>
          </a:bodyPr>
          <a:lstStyle/>
          <a:p>
            <a:r>
              <a:rPr lang="en-US" sz="2400" dirty="0">
                <a:solidFill>
                  <a:schemeClr val="bg1"/>
                </a:solidFill>
                <a:latin typeface="Cavolini"/>
                <a:cs typeface="Cavolini"/>
              </a:rPr>
              <a:t>We take all our thoughts and concerns to Mary as we ask her to petition God; </a:t>
            </a:r>
          </a:p>
          <a:p>
            <a:r>
              <a:rPr lang="en-US" sz="2400" dirty="0">
                <a:solidFill>
                  <a:schemeClr val="bg1"/>
                </a:solidFill>
                <a:latin typeface="Cavolini"/>
                <a:cs typeface="Cavolini"/>
              </a:rPr>
              <a:t>Hail Mary, Full of Grace, The Lord is with thee. Blessed art thou among women, and blessed is the fruit of thy womb, Jesus. Holy Mary, Mother of God, pray for us sinners now, and at the hour of death</a:t>
            </a:r>
          </a:p>
          <a:p>
            <a:r>
              <a:rPr lang="en-US" sz="2400" dirty="0">
                <a:solidFill>
                  <a:schemeClr val="bg1"/>
                </a:solidFill>
                <a:latin typeface="Cavolini"/>
                <a:cs typeface="Cavolini"/>
              </a:rPr>
              <a:t>Amen</a:t>
            </a:r>
          </a:p>
        </p:txBody>
      </p:sp>
      <p:pic>
        <p:nvPicPr>
          <p:cNvPr id="5" name="Picture 5" descr="A person holding a baby&#10;&#10;Description automatically generated">
            <a:extLst>
              <a:ext uri="{FF2B5EF4-FFF2-40B4-BE49-F238E27FC236}">
                <a16:creationId xmlns:a16="http://schemas.microsoft.com/office/drawing/2014/main" id="{15302D9A-04DB-4958-AB31-8D68D8D056C2}"/>
              </a:ext>
            </a:extLst>
          </p:cNvPr>
          <p:cNvPicPr>
            <a:picLocks noGrp="1" noChangeAspect="1"/>
          </p:cNvPicPr>
          <p:nvPr>
            <p:ph idx="1"/>
          </p:nvPr>
        </p:nvPicPr>
        <p:blipFill rotWithShape="1">
          <a:blip r:embed="rId2"/>
          <a:srcRect r="-1" b="19765"/>
          <a:stretch/>
        </p:blipFill>
        <p:spPr>
          <a:xfrm>
            <a:off x="6735467" y="977900"/>
            <a:ext cx="5037433" cy="4826000"/>
          </a:xfrm>
          <a:prstGeom prst="rect">
            <a:avLst/>
          </a:prstGeom>
        </p:spPr>
      </p:pic>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61F2F60-14E3-4196-B7CE-175E46F044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596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7925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A can of food&#10;&#10;Description automatically generated">
            <a:extLst>
              <a:ext uri="{FF2B5EF4-FFF2-40B4-BE49-F238E27FC236}">
                <a16:creationId xmlns:a16="http://schemas.microsoft.com/office/drawing/2014/main" id="{57E4265B-C4F6-44DC-BFA2-7DA666EBE9F4}"/>
              </a:ext>
            </a:extLst>
          </p:cNvPr>
          <p:cNvPicPr>
            <a:picLocks noGrp="1" noChangeAspect="1"/>
          </p:cNvPicPr>
          <p:nvPr>
            <p:ph sz="half" idx="2"/>
          </p:nvPr>
        </p:nvPicPr>
        <p:blipFill rotWithShape="1">
          <a:blip r:embed="rId2">
            <a:alphaModFix amt="50000"/>
          </a:blip>
          <a:srcRect b="5063"/>
          <a:stretch/>
        </p:blipFill>
        <p:spPr>
          <a:xfrm>
            <a:off x="20" y="1"/>
            <a:ext cx="12191980" cy="6857999"/>
          </a:xfrm>
          <a:prstGeom prst="rect">
            <a:avLst/>
          </a:prstGeom>
        </p:spPr>
      </p:pic>
      <p:sp>
        <p:nvSpPr>
          <p:cNvPr id="3" name="Content Placeholder 2">
            <a:extLst>
              <a:ext uri="{FF2B5EF4-FFF2-40B4-BE49-F238E27FC236}">
                <a16:creationId xmlns:a16="http://schemas.microsoft.com/office/drawing/2014/main" id="{AE4573CA-A25E-43B1-BB82-BDCAEE529B59}"/>
              </a:ext>
            </a:extLst>
          </p:cNvPr>
          <p:cNvSpPr>
            <a:spLocks noGrp="1"/>
          </p:cNvSpPr>
          <p:nvPr>
            <p:ph sz="half" idx="1"/>
          </p:nvPr>
        </p:nvSpPr>
        <p:spPr>
          <a:xfrm>
            <a:off x="1187824" y="1279492"/>
            <a:ext cx="9144000" cy="1098395"/>
          </a:xfrm>
        </p:spPr>
        <p:txBody>
          <a:bodyPr vert="horz" lIns="91440" tIns="45720" rIns="91440" bIns="45720" rtlCol="0" anchor="t">
            <a:noAutofit/>
          </a:bodyPr>
          <a:lstStyle/>
          <a:p>
            <a:pPr marL="0" indent="0" algn="ctr">
              <a:buNone/>
            </a:pPr>
            <a:r>
              <a:rPr lang="en-US" sz="9600" dirty="0">
                <a:solidFill>
                  <a:srgbClr val="FFFFFF"/>
                </a:solidFill>
              </a:rPr>
              <a:t>1 DAY TO BRING IN A TIN OF FOOD FOR THE FOOD APPEAL </a:t>
            </a:r>
            <a:endParaRPr lang="en-US" sz="9600" dirty="0">
              <a:solidFill>
                <a:srgbClr val="FFFFFF"/>
              </a:solidFill>
              <a:cs typeface="Calibri"/>
            </a:endParaRPr>
          </a:p>
        </p:txBody>
      </p:sp>
      <p:sp>
        <p:nvSpPr>
          <p:cNvPr id="7" name="Title 6">
            <a:extLst>
              <a:ext uri="{FF2B5EF4-FFF2-40B4-BE49-F238E27FC236}">
                <a16:creationId xmlns:a16="http://schemas.microsoft.com/office/drawing/2014/main" id="{560C6DCE-0061-43C2-9973-7C7C2D773BE0}"/>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3993697792"/>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436</Words>
  <Application>Microsoft Office PowerPoint</Application>
  <PresentationFormat>Widescreen</PresentationFormat>
  <Paragraphs>28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Cavolini</vt:lpstr>
      <vt:lpstr>office theme</vt:lpstr>
      <vt:lpstr>Week 14- The season of joy</vt:lpstr>
      <vt:lpstr>Monday 14th December</vt:lpstr>
      <vt:lpstr>PowerPoint Presentation</vt:lpstr>
      <vt:lpstr>Tuesday 15th December</vt:lpstr>
      <vt:lpstr>PowerPoint Presentation</vt:lpstr>
      <vt:lpstr>Wednesday 16th December</vt:lpstr>
      <vt:lpstr>PowerPoint Presentation</vt:lpstr>
      <vt:lpstr>Thursday 17th December</vt:lpstr>
      <vt:lpstr>PowerPoint Presentation</vt:lpstr>
      <vt:lpstr>Friday 18th December</vt:lpstr>
      <vt:lpstr>Final thought...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Matt Haughton</cp:lastModifiedBy>
  <cp:revision>156</cp:revision>
  <dcterms:created xsi:type="dcterms:W3CDTF">2020-12-13T11:01:31Z</dcterms:created>
  <dcterms:modified xsi:type="dcterms:W3CDTF">2020-12-13T11:34:26Z</dcterms:modified>
</cp:coreProperties>
</file>