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D9B43-F547-4E15-9BEB-B34BDA91E9BD}" v="1119" dt="2021-02-07T15:35:46.945"/>
    <p1510:client id="{640AE8F3-4CA2-CCE4-3C8E-37EDB97C2C36}" v="1" dt="2021-02-07T15:37:47.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Haughton" userId="S::haughtonm@msj.bolton.sch.uk::e794cbb6-3e61-42e3-b66f-298e3b105b49" providerId="AD" clId="Web-{640AE8F3-4CA2-CCE4-3C8E-37EDB97C2C36}"/>
    <pc:docChg chg="modSld">
      <pc:chgData name="Mr Haughton" userId="S::haughtonm@msj.bolton.sch.uk::e794cbb6-3e61-42e3-b66f-298e3b105b49" providerId="AD" clId="Web-{640AE8F3-4CA2-CCE4-3C8E-37EDB97C2C36}" dt="2021-02-07T15:37:47.028" v="0" actId="1076"/>
      <pc:docMkLst>
        <pc:docMk/>
      </pc:docMkLst>
      <pc:sldChg chg="modSp">
        <pc:chgData name="Mr Haughton" userId="S::haughtonm@msj.bolton.sch.uk::e794cbb6-3e61-42e3-b66f-298e3b105b49" providerId="AD" clId="Web-{640AE8F3-4CA2-CCE4-3C8E-37EDB97C2C36}" dt="2021-02-07T15:37:47.028" v="0" actId="1076"/>
        <pc:sldMkLst>
          <pc:docMk/>
          <pc:sldMk cId="806835763" sldId="258"/>
        </pc:sldMkLst>
        <pc:spChg chg="mod">
          <ac:chgData name="Mr Haughton" userId="S::haughtonm@msj.bolton.sch.uk::e794cbb6-3e61-42e3-b66f-298e3b105b49" providerId="AD" clId="Web-{640AE8F3-4CA2-CCE4-3C8E-37EDB97C2C36}" dt="2021-02-07T15:37:47.028" v="0" actId="1076"/>
          <ac:spMkLst>
            <pc:docMk/>
            <pc:sldMk cId="806835763" sldId="258"/>
            <ac:spMk id="4" creationId="{5C56E047-E82F-4D0A-B20C-E6724BC55AD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07/02/2021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07/02/2021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07/02/2021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mountain, outdoor, orange&#10;&#10;Description automatically generated">
            <a:extLst>
              <a:ext uri="{FF2B5EF4-FFF2-40B4-BE49-F238E27FC236}">
                <a16:creationId xmlns:a16="http://schemas.microsoft.com/office/drawing/2014/main" id="{B4B5A9A5-0B27-460B-935F-0B7CDB58BC60}"/>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6"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Cavolini"/>
                <a:cs typeface="Cavolini"/>
              </a:rPr>
              <a:t>Prayers for the week - Light</a:t>
            </a:r>
          </a:p>
        </p:txBody>
      </p:sp>
      <p:cxnSp>
        <p:nvCxnSpPr>
          <p:cNvPr id="7"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E7C1DF-29A3-401F-BDA6-F0C79C91400A}"/>
              </a:ext>
            </a:extLst>
          </p:cNvPr>
          <p:cNvSpPr>
            <a:spLocks noGrp="1"/>
          </p:cNvSpPr>
          <p:nvPr>
            <p:ph type="title"/>
          </p:nvPr>
        </p:nvSpPr>
        <p:spPr>
          <a:xfrm>
            <a:off x="5970840" y="-3868"/>
            <a:ext cx="5796005" cy="1442846"/>
          </a:xfrm>
        </p:spPr>
        <p:txBody>
          <a:bodyPr vert="horz" lIns="91440" tIns="45720" rIns="91440" bIns="45720" rtlCol="0" anchor="ctr">
            <a:normAutofit/>
          </a:bodyPr>
          <a:lstStyle/>
          <a:p>
            <a:r>
              <a:rPr lang="en-US" sz="3600" dirty="0">
                <a:solidFill>
                  <a:srgbClr val="000000"/>
                </a:solidFill>
                <a:latin typeface="Cavolini"/>
                <a:cs typeface="Cavolini"/>
              </a:rPr>
              <a:t>Monday 8th February</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Text&#10;&#10;Description automatically generated">
            <a:extLst>
              <a:ext uri="{FF2B5EF4-FFF2-40B4-BE49-F238E27FC236}">
                <a16:creationId xmlns:a16="http://schemas.microsoft.com/office/drawing/2014/main" id="{0D1CD43A-5C07-44E1-BAC7-039C3CB2BB81}"/>
              </a:ext>
            </a:extLst>
          </p:cNvPr>
          <p:cNvPicPr>
            <a:picLocks noGrp="1" noChangeAspect="1"/>
          </p:cNvPicPr>
          <p:nvPr>
            <p:ph idx="1"/>
          </p:nvPr>
        </p:nvPicPr>
        <p:blipFill rotWithShape="1">
          <a:blip r:embed="rId3">
            <a:alphaModFix/>
          </a:blip>
          <a:srcRect l="2689" r="1766"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7E1FE1F5-151D-431A-AB17-8CFF24E43A47}"/>
              </a:ext>
            </a:extLst>
          </p:cNvPr>
          <p:cNvSpPr>
            <a:spLocks noGrp="1"/>
          </p:cNvSpPr>
          <p:nvPr>
            <p:ph type="body" sz="half" idx="2"/>
          </p:nvPr>
        </p:nvSpPr>
        <p:spPr>
          <a:xfrm>
            <a:off x="6337103" y="2074300"/>
            <a:ext cx="4977578" cy="3639289"/>
          </a:xfrm>
        </p:spPr>
        <p:txBody>
          <a:bodyPr vert="horz" lIns="91440" tIns="45720" rIns="91440" bIns="45720" rtlCol="0" anchor="ctr">
            <a:noAutofit/>
          </a:bodyPr>
          <a:lstStyle/>
          <a:p>
            <a:pPr indent="-228600">
              <a:buFont typeface="Arial" panose="020B0604020202020204" pitchFamily="34" charset="0"/>
              <a:buChar char="•"/>
            </a:pPr>
            <a:endParaRPr lang="en-US" sz="1400">
              <a:solidFill>
                <a:srgbClr val="000000"/>
              </a:solidFill>
            </a:endParaRPr>
          </a:p>
          <a:p>
            <a:r>
              <a:rPr lang="en-US" sz="2000" dirty="0">
                <a:solidFill>
                  <a:srgbClr val="000000"/>
                </a:solidFill>
                <a:latin typeface="Cavolini"/>
                <a:cs typeface="Cavolini"/>
              </a:rPr>
              <a:t>Lord</a:t>
            </a:r>
          </a:p>
          <a:p>
            <a:r>
              <a:rPr lang="en-US" sz="2000" dirty="0">
                <a:solidFill>
                  <a:srgbClr val="000000"/>
                </a:solidFill>
                <a:latin typeface="Cavolini"/>
                <a:cs typeface="Cavolini"/>
              </a:rPr>
              <a:t>As we end the final week of the half term, we ask you for strength to stay focused and determined until Friday afternoon.</a:t>
            </a:r>
          </a:p>
          <a:p>
            <a:r>
              <a:rPr lang="en-US" sz="2000" dirty="0">
                <a:solidFill>
                  <a:srgbClr val="000000"/>
                </a:solidFill>
                <a:latin typeface="Cavolini"/>
                <a:cs typeface="Cavolini"/>
              </a:rPr>
              <a:t>This has been the most unusual of half terms. We are all learning in different ways and  in different situations. Let us use the love and strength that will always be there for us from you to maintain our learning journey this week.</a:t>
            </a:r>
          </a:p>
          <a:p>
            <a:endParaRPr lang="en-US" sz="2000" dirty="0">
              <a:solidFill>
                <a:srgbClr val="000000"/>
              </a:solidFill>
              <a:latin typeface="Cavolini"/>
              <a:cs typeface="Cavolini"/>
            </a:endParaRPr>
          </a:p>
          <a:p>
            <a:r>
              <a:rPr lang="en-US" sz="2000" dirty="0">
                <a:solidFill>
                  <a:srgbClr val="000000"/>
                </a:solidFill>
                <a:latin typeface="Cavolini"/>
                <a:cs typeface="Cavolini"/>
              </a:rPr>
              <a:t>St Joseph – Pray for us </a:t>
            </a:r>
          </a:p>
        </p:txBody>
      </p:sp>
    </p:spTree>
    <p:extLst>
      <p:ext uri="{BB962C8B-B14F-4D97-AF65-F5344CB8AC3E}">
        <p14:creationId xmlns:p14="http://schemas.microsoft.com/office/powerpoint/2010/main" val="55989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2867F-F8CD-41EF-BE25-3A9356EBC3D2}"/>
              </a:ext>
            </a:extLst>
          </p:cNvPr>
          <p:cNvSpPr>
            <a:spLocks noGrp="1"/>
          </p:cNvSpPr>
          <p:nvPr>
            <p:ph type="title"/>
          </p:nvPr>
        </p:nvSpPr>
        <p:spPr>
          <a:xfrm>
            <a:off x="640080" y="325369"/>
            <a:ext cx="4368602" cy="1956841"/>
          </a:xfrm>
        </p:spPr>
        <p:txBody>
          <a:bodyPr vert="horz" lIns="91440" tIns="45720" rIns="91440" bIns="45720" rtlCol="0" anchor="b">
            <a:noAutofit/>
          </a:bodyPr>
          <a:lstStyle/>
          <a:p>
            <a:r>
              <a:rPr lang="en-US" sz="2800" dirty="0">
                <a:latin typeface="Cavolini"/>
                <a:cs typeface="Cavolini"/>
              </a:rPr>
              <a:t>Tuesday 9th February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C56E047-E82F-4D0A-B20C-E6724BC55AD9}"/>
              </a:ext>
            </a:extLst>
          </p:cNvPr>
          <p:cNvSpPr>
            <a:spLocks noGrp="1"/>
          </p:cNvSpPr>
          <p:nvPr>
            <p:ph type="body" sz="half" idx="2"/>
          </p:nvPr>
        </p:nvSpPr>
        <p:spPr>
          <a:xfrm>
            <a:off x="106680" y="2209511"/>
            <a:ext cx="5240912" cy="3320668"/>
          </a:xfrm>
        </p:spPr>
        <p:txBody>
          <a:bodyPr vert="horz" lIns="91440" tIns="45720" rIns="91440" bIns="45720" rtlCol="0" anchor="t">
            <a:noAutofit/>
          </a:bodyPr>
          <a:lstStyle/>
          <a:p>
            <a:pPr indent="-228600">
              <a:buFont typeface="Arial" panose="020B0604020202020204" pitchFamily="34" charset="0"/>
              <a:buChar char="•"/>
            </a:pPr>
            <a:endParaRPr lang="en-US" sz="1900"/>
          </a:p>
          <a:p>
            <a:r>
              <a:rPr lang="en-US" sz="2400" dirty="0">
                <a:latin typeface="Cavolini"/>
                <a:cs typeface="Cavolini"/>
              </a:rPr>
              <a:t>Loving Father </a:t>
            </a:r>
          </a:p>
          <a:p>
            <a:r>
              <a:rPr lang="en-US" sz="2400" dirty="0">
                <a:latin typeface="Cavolini"/>
                <a:cs typeface="Cavolini"/>
              </a:rPr>
              <a:t>May our light always shine in the world around us, and may we always remember that the light comes from you. We pray for all those places in the world which so desperately need your light and your love.</a:t>
            </a:r>
          </a:p>
          <a:p>
            <a:endParaRPr lang="en-US" sz="2400" dirty="0">
              <a:latin typeface="Cavolini"/>
              <a:cs typeface="Cavolini"/>
            </a:endParaRPr>
          </a:p>
          <a:p>
            <a:r>
              <a:rPr lang="en-US" sz="2400" dirty="0">
                <a:latin typeface="Cavolini"/>
                <a:cs typeface="Cavolini"/>
              </a:rPr>
              <a:t>St Joseph – Pray for us </a:t>
            </a:r>
          </a:p>
        </p:txBody>
      </p:sp>
      <p:pic>
        <p:nvPicPr>
          <p:cNvPr id="5" name="Picture 5" descr="A picture containing background pattern&#10;&#10;Description automatically generated">
            <a:extLst>
              <a:ext uri="{FF2B5EF4-FFF2-40B4-BE49-F238E27FC236}">
                <a16:creationId xmlns:a16="http://schemas.microsoft.com/office/drawing/2014/main" id="{6434C541-06E7-4172-ADD0-E5457A11AC5F}"/>
              </a:ext>
            </a:extLst>
          </p:cNvPr>
          <p:cNvPicPr>
            <a:picLocks noGrp="1" noChangeAspect="1"/>
          </p:cNvPicPr>
          <p:nvPr>
            <p:ph idx="1"/>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0683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F5B3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FF57CF-6ABA-4355-AABC-9BE7CEF7435F}"/>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4400" dirty="0">
                <a:solidFill>
                  <a:srgbClr val="FFFFFF"/>
                </a:solidFill>
                <a:latin typeface="Cavolini"/>
                <a:cs typeface="Cavolini"/>
              </a:rPr>
              <a:t>Wednesday 10th February</a:t>
            </a:r>
          </a:p>
        </p:txBody>
      </p:sp>
      <p:pic>
        <p:nvPicPr>
          <p:cNvPr id="5" name="Picture 5" descr="A picture containing outdoor, sky, grass, mountain&#10;&#10;Description automatically generated">
            <a:extLst>
              <a:ext uri="{FF2B5EF4-FFF2-40B4-BE49-F238E27FC236}">
                <a16:creationId xmlns:a16="http://schemas.microsoft.com/office/drawing/2014/main" id="{24981877-D84B-4D06-8535-A9AAEFB7DB40}"/>
              </a:ext>
            </a:extLst>
          </p:cNvPr>
          <p:cNvPicPr>
            <a:picLocks noGrp="1" noChangeAspect="1"/>
          </p:cNvPicPr>
          <p:nvPr>
            <p:ph idx="1"/>
          </p:nvPr>
        </p:nvPicPr>
        <p:blipFill rotWithShape="1">
          <a:blip r:embed="rId2"/>
          <a:srcRect l="21472" r="17118" b="-1"/>
          <a:stretch/>
        </p:blipFill>
        <p:spPr>
          <a:xfrm>
            <a:off x="327547" y="2454903"/>
            <a:ext cx="7058306" cy="4080254"/>
          </a:xfrm>
          <a:prstGeom prst="rect">
            <a:avLst/>
          </a:prstGeom>
        </p:spPr>
      </p:pic>
      <p:sp>
        <p:nvSpPr>
          <p:cNvPr id="8"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E5AB7F52-EC22-4379-BFC5-723BE0680F30}"/>
              </a:ext>
            </a:extLst>
          </p:cNvPr>
          <p:cNvSpPr>
            <a:spLocks noGrp="1"/>
          </p:cNvSpPr>
          <p:nvPr>
            <p:ph type="body" sz="half" idx="2"/>
          </p:nvPr>
        </p:nvSpPr>
        <p:spPr>
          <a:xfrm>
            <a:off x="7625908" y="917725"/>
            <a:ext cx="4164326" cy="4852362"/>
          </a:xfrm>
        </p:spPr>
        <p:txBody>
          <a:bodyPr vert="horz" lIns="91440" tIns="45720" rIns="91440" bIns="45720" rtlCol="0" anchor="ctr">
            <a:noAutofit/>
          </a:bodyPr>
          <a:lstStyle/>
          <a:p>
            <a:r>
              <a:rPr lang="en-US" sz="2200" dirty="0">
                <a:solidFill>
                  <a:srgbClr val="FFFFFF"/>
                </a:solidFill>
                <a:latin typeface="Cavolini"/>
                <a:cs typeface="Cavolini"/>
              </a:rPr>
              <a:t>Loving Father</a:t>
            </a:r>
            <a:endParaRPr lang="en-US"/>
          </a:p>
          <a:p>
            <a:r>
              <a:rPr lang="en-US" sz="2200" dirty="0">
                <a:solidFill>
                  <a:srgbClr val="FFFFFF"/>
                </a:solidFill>
                <a:latin typeface="Cavolini"/>
                <a:cs typeface="Cavolini"/>
              </a:rPr>
              <a:t> Help us to always see the good in what is around us. When something is amazing in what you have created, let us appreciate it and love it. </a:t>
            </a:r>
          </a:p>
          <a:p>
            <a:r>
              <a:rPr lang="en-US" sz="2200" dirty="0">
                <a:solidFill>
                  <a:srgbClr val="FFFFFF"/>
                </a:solidFill>
                <a:latin typeface="Cavolini"/>
                <a:cs typeface="Cavolini"/>
              </a:rPr>
              <a:t>When we see something brilliant in the people we spend our days with, let us affirm it and give thanks for it. May the people we meet each day always feel a bit better for having been around us. </a:t>
            </a:r>
          </a:p>
          <a:p>
            <a:r>
              <a:rPr lang="en-US" sz="2200" dirty="0">
                <a:solidFill>
                  <a:srgbClr val="FFFFFF"/>
                </a:solidFill>
                <a:latin typeface="Cavolini"/>
                <a:cs typeface="Cavolini"/>
              </a:rPr>
              <a:t>St Joseph – Pray for us </a:t>
            </a:r>
          </a:p>
        </p:txBody>
      </p:sp>
    </p:spTree>
    <p:extLst>
      <p:ext uri="{BB962C8B-B14F-4D97-AF65-F5344CB8AC3E}">
        <p14:creationId xmlns:p14="http://schemas.microsoft.com/office/powerpoint/2010/main" val="323130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739E3-2922-4229-841B-33CE71C6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4C8D1-59E7-4F3F-8955-D20757816424}"/>
              </a:ext>
            </a:extLst>
          </p:cNvPr>
          <p:cNvSpPr>
            <a:spLocks noGrp="1"/>
          </p:cNvSpPr>
          <p:nvPr>
            <p:ph type="title"/>
          </p:nvPr>
        </p:nvSpPr>
        <p:spPr>
          <a:xfrm>
            <a:off x="108580" y="1012536"/>
            <a:ext cx="5361871" cy="3141111"/>
          </a:xfrm>
        </p:spPr>
        <p:txBody>
          <a:bodyPr vert="horz" lIns="91440" tIns="45720" rIns="91440" bIns="45720" rtlCol="0" anchor="t">
            <a:normAutofit/>
          </a:bodyPr>
          <a:lstStyle/>
          <a:p>
            <a:r>
              <a:rPr lang="en-US" sz="3600" kern="1200" dirty="0">
                <a:latin typeface="Cavolini"/>
                <a:cs typeface="Cavolini"/>
              </a:rPr>
              <a:t>Thursday 11th February</a:t>
            </a:r>
          </a:p>
        </p:txBody>
      </p:sp>
      <p:sp>
        <p:nvSpPr>
          <p:cNvPr id="4" name="Text Placeholder 3">
            <a:extLst>
              <a:ext uri="{FF2B5EF4-FFF2-40B4-BE49-F238E27FC236}">
                <a16:creationId xmlns:a16="http://schemas.microsoft.com/office/drawing/2014/main" id="{64CC625D-73AC-42DF-B0BD-854C18EB5709}"/>
              </a:ext>
            </a:extLst>
          </p:cNvPr>
          <p:cNvSpPr>
            <a:spLocks noGrp="1"/>
          </p:cNvSpPr>
          <p:nvPr>
            <p:ph type="body" sz="half" idx="2"/>
          </p:nvPr>
        </p:nvSpPr>
        <p:spPr>
          <a:xfrm>
            <a:off x="523197" y="2697032"/>
            <a:ext cx="4408228" cy="1192815"/>
          </a:xfrm>
        </p:spPr>
        <p:txBody>
          <a:bodyPr vert="horz" lIns="91440" tIns="45720" rIns="91440" bIns="45720" rtlCol="0" anchor="b">
            <a:normAutofit fontScale="92500"/>
          </a:bodyPr>
          <a:lstStyle/>
          <a:p>
            <a:r>
              <a:rPr lang="en-US" sz="2400" kern="1200" dirty="0">
                <a:latin typeface="Cavolini"/>
                <a:cs typeface="Cavolini"/>
              </a:rPr>
              <a:t>Let us take our </a:t>
            </a:r>
            <a:r>
              <a:rPr lang="en-US" sz="2400" dirty="0">
                <a:latin typeface="Cavolini"/>
                <a:cs typeface="Cavolini"/>
              </a:rPr>
              <a:t>individual</a:t>
            </a:r>
            <a:r>
              <a:rPr lang="en-US" sz="2400" kern="1200" dirty="0">
                <a:latin typeface="Cavolini"/>
                <a:cs typeface="Cavolini"/>
              </a:rPr>
              <a:t> concerns to Mary and ask her </a:t>
            </a:r>
            <a:r>
              <a:rPr lang="en-US" sz="2400" dirty="0">
                <a:latin typeface="Cavolini"/>
                <a:cs typeface="Cavolini"/>
              </a:rPr>
              <a:t>to</a:t>
            </a:r>
            <a:r>
              <a:rPr lang="en-US" sz="2400" kern="1200" dirty="0">
                <a:latin typeface="Cavolini"/>
                <a:cs typeface="Cavolini"/>
              </a:rPr>
              <a:t> interceded for us ; </a:t>
            </a:r>
          </a:p>
        </p:txBody>
      </p:sp>
      <p:sp>
        <p:nvSpPr>
          <p:cNvPr id="12" name="Rectangle 1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6000" y="-3"/>
            <a:ext cx="6096000"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5999" y="-3"/>
            <a:ext cx="6095999" cy="6408536"/>
          </a:xfrm>
          <a:prstGeom prst="rect">
            <a:avLst/>
          </a:prstGeom>
          <a:gradFill>
            <a:gsLst>
              <a:gs pos="0">
                <a:schemeClr val="accent1">
                  <a:lumMod val="75000"/>
                  <a:alpha val="56000"/>
                </a:schemeClr>
              </a:gs>
              <a:gs pos="100000">
                <a:srgbClr val="000000">
                  <a:alpha val="52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862482" y="1528481"/>
            <a:ext cx="6858002" cy="380103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4" descr="Text, letter&#10;&#10;Description automatically generated">
            <a:extLst>
              <a:ext uri="{FF2B5EF4-FFF2-40B4-BE49-F238E27FC236}">
                <a16:creationId xmlns:a16="http://schemas.microsoft.com/office/drawing/2014/main" id="{7EA0D68E-5ECE-46C8-8862-B00F072F3ECC}"/>
              </a:ext>
            </a:extLst>
          </p:cNvPr>
          <p:cNvPicPr>
            <a:picLocks noGrp="1" noChangeAspect="1"/>
          </p:cNvPicPr>
          <p:nvPr>
            <p:ph idx="1"/>
          </p:nvPr>
        </p:nvPicPr>
        <p:blipFill>
          <a:blip r:embed="rId2"/>
          <a:stretch>
            <a:fillRect/>
          </a:stretch>
        </p:blipFill>
        <p:spPr>
          <a:xfrm>
            <a:off x="6476319" y="326278"/>
            <a:ext cx="5334057" cy="6218330"/>
          </a:xfrm>
        </p:spPr>
      </p:pic>
    </p:spTree>
    <p:extLst>
      <p:ext uri="{BB962C8B-B14F-4D97-AF65-F5344CB8AC3E}">
        <p14:creationId xmlns:p14="http://schemas.microsoft.com/office/powerpoint/2010/main" val="122410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B4CA6-CEFC-483C-A11A-24790944D506}"/>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600" kern="1200" dirty="0">
                <a:latin typeface="Cavolini"/>
                <a:cs typeface="Cavolini"/>
              </a:rPr>
              <a:t>Friday 12th February</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9ADF4CF-E3E9-4606-8C92-A0DF705D7AA4}"/>
              </a:ext>
            </a:extLst>
          </p:cNvPr>
          <p:cNvSpPr>
            <a:spLocks noGrp="1"/>
          </p:cNvSpPr>
          <p:nvPr>
            <p:ph type="body" sz="half" idx="2"/>
          </p:nvPr>
        </p:nvSpPr>
        <p:spPr>
          <a:xfrm>
            <a:off x="630935" y="2201463"/>
            <a:ext cx="5805006" cy="3547872"/>
          </a:xfrm>
        </p:spPr>
        <p:txBody>
          <a:bodyPr vert="horz" lIns="91440" tIns="45720" rIns="91440" bIns="45720" rtlCol="0" anchor="t">
            <a:noAutofit/>
          </a:bodyPr>
          <a:lstStyle/>
          <a:p>
            <a:pPr indent="-228600">
              <a:buFont typeface="Arial" panose="020B0604020202020204" pitchFamily="34" charset="0"/>
              <a:buChar char="•"/>
            </a:pPr>
            <a:endParaRPr lang="en-US" sz="1700"/>
          </a:p>
          <a:p>
            <a:r>
              <a:rPr lang="en-US" sz="2000" dirty="0">
                <a:latin typeface="Cavolini"/>
                <a:cs typeface="Cavolini"/>
              </a:rPr>
              <a:t>Loving Father</a:t>
            </a:r>
            <a:endParaRPr lang="en-US" sz="2000">
              <a:latin typeface="Cavolini"/>
              <a:cs typeface="Cavolini"/>
            </a:endParaRPr>
          </a:p>
          <a:p>
            <a:r>
              <a:rPr lang="en-US" sz="2000" dirty="0">
                <a:latin typeface="Cavolini"/>
                <a:cs typeface="Cavolini"/>
              </a:rPr>
              <a:t>When you created each of us, you lit a fire in us that can bring so much light to the world. May we always use the light we have, and may we too be lit up each day of our lives.</a:t>
            </a:r>
            <a:endParaRPr lang="en-US" sz="2000">
              <a:latin typeface="Cavolini"/>
              <a:cs typeface="Cavolini"/>
            </a:endParaRPr>
          </a:p>
          <a:p>
            <a:r>
              <a:rPr lang="en-US" sz="2000" dirty="0">
                <a:latin typeface="Cavolini"/>
                <a:cs typeface="Cavolini"/>
              </a:rPr>
              <a:t>Let us all have a good rest over half term. Let us appreciate our families and all they do for us and bring us back for the new half term refreshed and reinvigorated.</a:t>
            </a:r>
            <a:endParaRPr lang="en-US" sz="2000">
              <a:latin typeface="Cavolini"/>
              <a:cs typeface="Cavolini"/>
            </a:endParaRPr>
          </a:p>
          <a:p>
            <a:endParaRPr lang="en-US" sz="2000" dirty="0">
              <a:latin typeface="Cavolini"/>
              <a:cs typeface="Calibri" panose="020F0502020204030204"/>
            </a:endParaRPr>
          </a:p>
          <a:p>
            <a:r>
              <a:rPr lang="en-US" sz="2000" dirty="0">
                <a:latin typeface="Cavolini"/>
                <a:cs typeface="Cavolini"/>
              </a:rPr>
              <a:t>St Joseph – Pray for us </a:t>
            </a:r>
            <a:endParaRPr lang="en-US" sz="2000">
              <a:latin typeface="Cavolini"/>
              <a:cs typeface="Cavolini"/>
            </a:endParaRPr>
          </a:p>
          <a:p>
            <a:pPr indent="-228600">
              <a:buFont typeface="Arial" panose="020B0604020202020204" pitchFamily="34" charset="0"/>
              <a:buChar char="•"/>
            </a:pPr>
            <a:endParaRPr lang="en-US" sz="1700"/>
          </a:p>
        </p:txBody>
      </p:sp>
      <p:pic>
        <p:nvPicPr>
          <p:cNvPr id="5" name="Picture 5" descr="Text&#10;&#10;Description automatically generated">
            <a:extLst>
              <a:ext uri="{FF2B5EF4-FFF2-40B4-BE49-F238E27FC236}">
                <a16:creationId xmlns:a16="http://schemas.microsoft.com/office/drawing/2014/main" id="{58117B90-9DD9-4E3A-8AC8-9FBB5C48E2A9}"/>
              </a:ext>
            </a:extLst>
          </p:cNvPr>
          <p:cNvPicPr>
            <a:picLocks noGrp="1" noChangeAspect="1"/>
          </p:cNvPicPr>
          <p:nvPr>
            <p:ph idx="1"/>
          </p:nvPr>
        </p:nvPicPr>
        <p:blipFill>
          <a:blip r:embed="rId2"/>
          <a:stretch>
            <a:fillRect/>
          </a:stretch>
        </p:blipFill>
        <p:spPr>
          <a:xfrm>
            <a:off x="6736842" y="640080"/>
            <a:ext cx="4183380" cy="5577840"/>
          </a:xfrm>
          <a:prstGeom prst="rect">
            <a:avLst/>
          </a:prstGeom>
        </p:spPr>
      </p:pic>
    </p:spTree>
    <p:extLst>
      <p:ext uri="{BB962C8B-B14F-4D97-AF65-F5344CB8AC3E}">
        <p14:creationId xmlns:p14="http://schemas.microsoft.com/office/powerpoint/2010/main" val="242935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text, window, building&#10;&#10;Description automatically generated">
            <a:extLst>
              <a:ext uri="{FF2B5EF4-FFF2-40B4-BE49-F238E27FC236}">
                <a16:creationId xmlns:a16="http://schemas.microsoft.com/office/drawing/2014/main" id="{5E68BFC0-4228-4886-A994-C780FE07E561}"/>
              </a:ext>
            </a:extLst>
          </p:cNvPr>
          <p:cNvPicPr>
            <a:picLocks noGrp="1" noChangeAspect="1"/>
          </p:cNvPicPr>
          <p:nvPr>
            <p:ph idx="1"/>
          </p:nvPr>
        </p:nvPicPr>
        <p:blipFill>
          <a:blip r:embed="rId2"/>
          <a:stretch>
            <a:fillRect/>
          </a:stretch>
        </p:blipFill>
        <p:spPr>
          <a:xfrm>
            <a:off x="6053" y="-1741"/>
            <a:ext cx="8199632" cy="6859243"/>
          </a:xfrm>
          <a:prstGeom prst="rect">
            <a:avLst/>
          </a:prstGeom>
        </p:spPr>
      </p:pic>
      <p:sp>
        <p:nvSpPr>
          <p:cNvPr id="10" name="Rectangle 9">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BF33FC-2537-44D2-8627-F1C8C0B53CC7}"/>
              </a:ext>
            </a:extLst>
          </p:cNvPr>
          <p:cNvSpPr>
            <a:spLocks noGrp="1"/>
          </p:cNvSpPr>
          <p:nvPr>
            <p:ph type="title"/>
          </p:nvPr>
        </p:nvSpPr>
        <p:spPr>
          <a:xfrm>
            <a:off x="8502650" y="643467"/>
            <a:ext cx="3117850" cy="2556385"/>
          </a:xfrm>
        </p:spPr>
        <p:txBody>
          <a:bodyPr vert="horz" lIns="91440" tIns="45720" rIns="91440" bIns="45720" rtlCol="0" anchor="b">
            <a:normAutofit/>
          </a:bodyPr>
          <a:lstStyle/>
          <a:p>
            <a:r>
              <a:rPr lang="en-US" kern="1200" dirty="0">
                <a:solidFill>
                  <a:schemeClr val="bg1"/>
                </a:solidFill>
                <a:latin typeface="Cavolini"/>
                <a:cs typeface="Cavolini"/>
              </a:rPr>
              <a:t>Final thought of the week...... </a:t>
            </a:r>
          </a:p>
        </p:txBody>
      </p:sp>
      <p:sp>
        <p:nvSpPr>
          <p:cNvPr id="4" name="TextBox 3">
            <a:extLst>
              <a:ext uri="{FF2B5EF4-FFF2-40B4-BE49-F238E27FC236}">
                <a16:creationId xmlns:a16="http://schemas.microsoft.com/office/drawing/2014/main" id="{9834916D-7ADE-47DF-9A83-F045700BDB52}"/>
              </a:ext>
            </a:extLst>
          </p:cNvPr>
          <p:cNvSpPr txBox="1"/>
          <p:nvPr/>
        </p:nvSpPr>
        <p:spPr>
          <a:xfrm>
            <a:off x="8502649" y="3358608"/>
            <a:ext cx="3045883" cy="283127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dirty="0">
              <a:solidFill>
                <a:schemeClr val="bg1"/>
              </a:solidFill>
              <a:cs typeface="Calibri"/>
            </a:endParaRPr>
          </a:p>
        </p:txBody>
      </p:sp>
    </p:spTree>
    <p:extLst>
      <p:ext uri="{BB962C8B-B14F-4D97-AF65-F5344CB8AC3E}">
        <p14:creationId xmlns:p14="http://schemas.microsoft.com/office/powerpoint/2010/main" val="10782422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C23755053DC547A832FC1BE10AA979" ma:contentTypeVersion="12" ma:contentTypeDescription="Create a new document." ma:contentTypeScope="" ma:versionID="0ad5bb7f9d0ff487f4e5a7dd2ef46444">
  <xsd:schema xmlns:xsd="http://www.w3.org/2001/XMLSchema" xmlns:xs="http://www.w3.org/2001/XMLSchema" xmlns:p="http://schemas.microsoft.com/office/2006/metadata/properties" xmlns:ns2="39f72b24-5007-4aaa-958d-37c0254d6316" xmlns:ns3="cc78bd7e-717a-4d09-8223-d6b420796a3e" targetNamespace="http://schemas.microsoft.com/office/2006/metadata/properties" ma:root="true" ma:fieldsID="d0639248831b3bf7ffed497c192b5b90" ns2:_="" ns3:_="">
    <xsd:import namespace="39f72b24-5007-4aaa-958d-37c0254d6316"/>
    <xsd:import namespace="cc78bd7e-717a-4d09-8223-d6b420796a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72b24-5007-4aaa-958d-37c0254d6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78bd7e-717a-4d09-8223-d6b420796a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A418F0-7FC4-41FB-983F-63D94EFA63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12B2ED-2837-41B1-A27B-26A2583B785F}">
  <ds:schemaRefs>
    <ds:schemaRef ds:uri="http://schemas.microsoft.com/sharepoint/v3/contenttype/forms"/>
  </ds:schemaRefs>
</ds:datastoreItem>
</file>

<file path=customXml/itemProps3.xml><?xml version="1.0" encoding="utf-8"?>
<ds:datastoreItem xmlns:ds="http://schemas.openxmlformats.org/officeDocument/2006/customXml" ds:itemID="{D76DCF5F-3A25-437B-870E-62CBAD2AEE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72b24-5007-4aaa-958d-37c0254d6316"/>
    <ds:schemaRef ds:uri="cc78bd7e-717a-4d09-8223-d6b420796a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Prayers for the week - Light</vt:lpstr>
      <vt:lpstr>Monday 8th February</vt:lpstr>
      <vt:lpstr>Tuesday 9th February</vt:lpstr>
      <vt:lpstr>Wednesday 10th February</vt:lpstr>
      <vt:lpstr>Thursday 11th February</vt:lpstr>
      <vt:lpstr>Friday 12th February</vt:lpstr>
      <vt:lpstr>Final thought of the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143</cp:revision>
  <dcterms:created xsi:type="dcterms:W3CDTF">2021-02-07T15:07:03Z</dcterms:created>
  <dcterms:modified xsi:type="dcterms:W3CDTF">2021-02-07T15:37:47Z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0x0101007EC23755053DC547A832FC1BE10AA979</vt:lpwstr>
  </property>
</Properties>
</file>