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E442E6-421D-4B92-815B-7A51797A3DF4}" v="695" dt="2021-02-21T13:09:00.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21/02/2021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138CA54-C1EF-4C0C-B650-A3796CCA925C}"/>
              </a:ext>
            </a:extLst>
          </p:cNvPr>
          <p:cNvPicPr>
            <a:picLocks noGrp="1" noChangeAspect="1"/>
          </p:cNvPicPr>
          <p:nvPr>
            <p:ph idx="1"/>
          </p:nvPr>
        </p:nvPicPr>
        <p:blipFill rotWithShape="1">
          <a:blip r:embed="rId2"/>
          <a:srcRect l="7042" r="68" b="-1"/>
          <a:stretch/>
        </p:blipFill>
        <p:spPr>
          <a:xfrm>
            <a:off x="20" y="10"/>
            <a:ext cx="12191980" cy="6857990"/>
          </a:xfrm>
          <a:prstGeom prst="rect">
            <a:avLst/>
          </a:prstGeom>
        </p:spPr>
      </p:pic>
      <p:sp>
        <p:nvSpPr>
          <p:cNvPr id="7"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2167FD-F6C8-4CE6-83B4-2E6F5A9ADAC5}"/>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dirty="0">
                <a:solidFill>
                  <a:schemeClr val="tx1">
                    <a:lumMod val="85000"/>
                    <a:lumOff val="15000"/>
                  </a:schemeClr>
                </a:solidFill>
                <a:latin typeface="Cavolini"/>
                <a:cs typeface="Cavolini"/>
              </a:rPr>
              <a:t>Prayers for the week - Lent</a:t>
            </a:r>
          </a:p>
        </p:txBody>
      </p:sp>
      <p:cxnSp>
        <p:nvCxnSpPr>
          <p:cNvPr id="10"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12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vert="horz" lIns="91440" tIns="45720" rIns="91440" bIns="45720" rtlCol="0" anchor="ctr">
            <a:normAutofit/>
          </a:bodyPr>
          <a:lstStyle/>
          <a:p>
            <a:r>
              <a:rPr lang="en-US" sz="4400" dirty="0">
                <a:solidFill>
                  <a:srgbClr val="FFFFFF"/>
                </a:solidFill>
                <a:latin typeface="Cavolini"/>
                <a:cs typeface="Cavolini"/>
              </a:rPr>
              <a:t>Monday 22nd February</a:t>
            </a:r>
          </a:p>
        </p:txBody>
      </p:sp>
      <p:pic>
        <p:nvPicPr>
          <p:cNvPr id="9" name="Picture 9" descr="A picture containing text, old, painted&#10;&#10;Description automatically generated">
            <a:extLst>
              <a:ext uri="{FF2B5EF4-FFF2-40B4-BE49-F238E27FC236}">
                <a16:creationId xmlns:a16="http://schemas.microsoft.com/office/drawing/2014/main" id="{BC65AB4F-45DC-4FF8-BC74-C1667A5740B6}"/>
              </a:ext>
            </a:extLst>
          </p:cNvPr>
          <p:cNvPicPr>
            <a:picLocks noGrp="1" noChangeAspect="1"/>
          </p:cNvPicPr>
          <p:nvPr>
            <p:ph idx="1"/>
          </p:nvPr>
        </p:nvPicPr>
        <p:blipFill rotWithShape="1">
          <a:blip r:embed="rId2"/>
          <a:srcRect t="16173" r="2" b="7189"/>
          <a:stretch/>
        </p:blipFill>
        <p:spPr>
          <a:xfrm>
            <a:off x="327547" y="2454903"/>
            <a:ext cx="7058306" cy="4080254"/>
          </a:xfrm>
          <a:prstGeom prst="rect">
            <a:avLst/>
          </a:prstGeom>
        </p:spPr>
      </p:pic>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201C40E2-A83B-4A63-87F8-D839D6743DD4}"/>
              </a:ext>
            </a:extLst>
          </p:cNvPr>
          <p:cNvSpPr>
            <a:spLocks noGrp="1"/>
          </p:cNvSpPr>
          <p:nvPr>
            <p:ph type="body" sz="half" idx="2"/>
          </p:nvPr>
        </p:nvSpPr>
        <p:spPr>
          <a:xfrm>
            <a:off x="7838819" y="1253901"/>
            <a:ext cx="4041062" cy="4852362"/>
          </a:xfrm>
        </p:spPr>
        <p:txBody>
          <a:bodyPr vert="horz" lIns="91440" tIns="45720" rIns="91440" bIns="45720" rtlCol="0" anchor="ctr">
            <a:noAutofit/>
          </a:bodyPr>
          <a:lstStyle/>
          <a:p>
            <a:pPr marL="57150"/>
            <a:r>
              <a:rPr lang="en-US" sz="2400" dirty="0">
                <a:solidFill>
                  <a:srgbClr val="FFFFFF"/>
                </a:solidFill>
                <a:latin typeface="Cavolini"/>
                <a:cs typeface="Cavolini"/>
              </a:rPr>
              <a:t>God our Father, </a:t>
            </a:r>
            <a:endParaRPr lang="en-US" sz="2400">
              <a:latin typeface="Cavolini"/>
              <a:cs typeface="Cavolini"/>
            </a:endParaRPr>
          </a:p>
          <a:p>
            <a:pPr marL="57150"/>
            <a:r>
              <a:rPr lang="en-US" sz="2400" dirty="0">
                <a:solidFill>
                  <a:srgbClr val="FFFFFF"/>
                </a:solidFill>
                <a:latin typeface="Cavolini"/>
                <a:cs typeface="Cavolini"/>
              </a:rPr>
              <a:t>As we start a long an important journey toward something beautiful and amazing help us to use Lent in the right way… to make ourselves the very best that we can be.</a:t>
            </a:r>
          </a:p>
          <a:p>
            <a:pPr marL="57150"/>
            <a:r>
              <a:rPr lang="en-US" sz="2400" dirty="0">
                <a:solidFill>
                  <a:srgbClr val="FFFFFF"/>
                </a:solidFill>
                <a:latin typeface="Cavolini"/>
                <a:cs typeface="Cavolini"/>
              </a:rPr>
              <a:t>Give us the strength this term to allow ourselves to be the best we can be.</a:t>
            </a:r>
          </a:p>
          <a:p>
            <a:pPr marL="57150"/>
            <a:r>
              <a:rPr lang="en-US" sz="2400" dirty="0">
                <a:solidFill>
                  <a:srgbClr val="FFFFFF"/>
                </a:solidFill>
                <a:latin typeface="Cavolini"/>
                <a:cs typeface="Cavolini"/>
              </a:rPr>
              <a:t>St Joseph - Pray for us</a:t>
            </a:r>
          </a:p>
          <a:p>
            <a:pPr indent="-228600">
              <a:buFont typeface="Arial" panose="020B0604020202020204" pitchFamily="34" charset="0"/>
              <a:buChar char="•"/>
            </a:pPr>
            <a:endParaRPr lang="en-US" sz="20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6C55-E860-4E9B-AC7A-7C00C375F8B6}"/>
              </a:ext>
            </a:extLst>
          </p:cNvPr>
          <p:cNvSpPr>
            <a:spLocks noGrp="1"/>
          </p:cNvSpPr>
          <p:nvPr>
            <p:ph type="title"/>
          </p:nvPr>
        </p:nvSpPr>
        <p:spPr>
          <a:xfrm>
            <a:off x="762001" y="803325"/>
            <a:ext cx="5314536" cy="1325563"/>
          </a:xfrm>
        </p:spPr>
        <p:txBody>
          <a:bodyPr vert="horz" lIns="91440" tIns="45720" rIns="91440" bIns="45720" rtlCol="0" anchor="ctr">
            <a:normAutofit/>
          </a:bodyPr>
          <a:lstStyle/>
          <a:p>
            <a:r>
              <a:rPr lang="en-US" b="1" dirty="0">
                <a:latin typeface="Cavolini"/>
                <a:cs typeface="Cavolini"/>
              </a:rPr>
              <a:t>Tuesday 23rd February</a:t>
            </a:r>
          </a:p>
        </p:txBody>
      </p:sp>
      <p:sp>
        <p:nvSpPr>
          <p:cNvPr id="4" name="Text Placeholder 3">
            <a:extLst>
              <a:ext uri="{FF2B5EF4-FFF2-40B4-BE49-F238E27FC236}">
                <a16:creationId xmlns:a16="http://schemas.microsoft.com/office/drawing/2014/main" id="{BC97D358-02A5-4985-962E-575E2DBDFEB7}"/>
              </a:ext>
            </a:extLst>
          </p:cNvPr>
          <p:cNvSpPr>
            <a:spLocks noGrp="1"/>
          </p:cNvSpPr>
          <p:nvPr>
            <p:ph type="body" sz="half" idx="2"/>
          </p:nvPr>
        </p:nvSpPr>
        <p:spPr>
          <a:xfrm>
            <a:off x="762000" y="2279018"/>
            <a:ext cx="5314543" cy="3375920"/>
          </a:xfrm>
        </p:spPr>
        <p:txBody>
          <a:bodyPr vert="horz" lIns="91440" tIns="45720" rIns="91440" bIns="45720" rtlCol="0" anchor="t">
            <a:noAutofit/>
          </a:bodyPr>
          <a:lstStyle/>
          <a:p>
            <a:r>
              <a:rPr lang="en-US" sz="2400" dirty="0">
                <a:latin typeface="Cavolini"/>
                <a:cs typeface="Cavolini"/>
              </a:rPr>
              <a:t>God our Father, </a:t>
            </a:r>
            <a:endParaRPr lang="en-US" sz="2000">
              <a:cs typeface="Calibri"/>
            </a:endParaRPr>
          </a:p>
          <a:p>
            <a:r>
              <a:rPr lang="en-US" sz="2400" dirty="0">
                <a:latin typeface="Cavolini"/>
                <a:cs typeface="Cavolini"/>
              </a:rPr>
              <a:t>Be the strength of those who are weak, be the hope of those who have lost their way, be the companion of those who feel alone and be the courage that guides us all through life.</a:t>
            </a:r>
          </a:p>
          <a:p>
            <a:endParaRPr lang="en-US" sz="2400" dirty="0">
              <a:latin typeface="Cavolini"/>
              <a:cs typeface="Cavolini"/>
            </a:endParaRPr>
          </a:p>
          <a:p>
            <a:r>
              <a:rPr lang="en-US" sz="2400" dirty="0">
                <a:latin typeface="Cavolini"/>
                <a:cs typeface="Cavolini"/>
              </a:rPr>
              <a:t>St Joseph – Pray for us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Text&#10;&#10;Description automatically generated">
            <a:extLst>
              <a:ext uri="{FF2B5EF4-FFF2-40B4-BE49-F238E27FC236}">
                <a16:creationId xmlns:a16="http://schemas.microsoft.com/office/drawing/2014/main" id="{F8AF2D95-7EB1-49DB-A16E-06B93E8F211F}"/>
              </a:ext>
            </a:extLst>
          </p:cNvPr>
          <p:cNvPicPr>
            <a:picLocks noGrp="1" noChangeAspect="1"/>
          </p:cNvPicPr>
          <p:nvPr>
            <p:ph idx="1"/>
          </p:nvPr>
        </p:nvPicPr>
        <p:blipFill rotWithShape="1">
          <a:blip r:embed="rId2"/>
          <a:srcRect l="3378" r="388" b="-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4031233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8835DE-E30D-4141-8D2F-4CC28726342F}"/>
              </a:ext>
            </a:extLst>
          </p:cNvPr>
          <p:cNvSpPr>
            <a:spLocks noGrp="1"/>
          </p:cNvSpPr>
          <p:nvPr>
            <p:ph type="title"/>
          </p:nvPr>
        </p:nvSpPr>
        <p:spPr>
          <a:xfrm>
            <a:off x="594360" y="640263"/>
            <a:ext cx="3822192" cy="1344975"/>
          </a:xfrm>
        </p:spPr>
        <p:txBody>
          <a:bodyPr vert="horz" lIns="91440" tIns="45720" rIns="91440" bIns="45720" rtlCol="0" anchor="ctr">
            <a:normAutofit/>
          </a:bodyPr>
          <a:lstStyle/>
          <a:p>
            <a:r>
              <a:rPr lang="en-US" sz="2400" b="1" kern="1200" dirty="0">
                <a:solidFill>
                  <a:schemeClr val="bg1"/>
                </a:solidFill>
                <a:latin typeface="Cavolini"/>
                <a:cs typeface="Cavolini"/>
              </a:rPr>
              <a:t>Wednesday 24th </a:t>
            </a:r>
            <a:r>
              <a:rPr lang="en-US" sz="2400" b="1" dirty="0">
                <a:solidFill>
                  <a:schemeClr val="bg1"/>
                </a:solidFill>
                <a:latin typeface="Cavolini"/>
                <a:cs typeface="Cavolini"/>
              </a:rPr>
              <a:t>February</a:t>
            </a:r>
            <a:endParaRPr lang="en-US" sz="2400" b="1" kern="1200" dirty="0">
              <a:solidFill>
                <a:schemeClr val="bg1"/>
              </a:solidFill>
              <a:latin typeface="Cavolini"/>
              <a:cs typeface="Cavolini"/>
            </a:endParaRPr>
          </a:p>
        </p:txBody>
      </p:sp>
      <p:cxnSp>
        <p:nvCxnSpPr>
          <p:cNvPr id="12" name="Straight Connector 1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BC6DFEF0-82FD-45DB-BDD4-AF880183FAEC}"/>
              </a:ext>
            </a:extLst>
          </p:cNvPr>
          <p:cNvSpPr>
            <a:spLocks noGrp="1"/>
          </p:cNvSpPr>
          <p:nvPr>
            <p:ph type="body" sz="half" idx="2"/>
          </p:nvPr>
        </p:nvSpPr>
        <p:spPr>
          <a:xfrm>
            <a:off x="593610" y="2121763"/>
            <a:ext cx="3822192" cy="3773010"/>
          </a:xfrm>
        </p:spPr>
        <p:txBody>
          <a:bodyPr vert="horz" lIns="91440" tIns="45720" rIns="91440" bIns="45720" rtlCol="0" anchor="t">
            <a:normAutofit fontScale="92500" lnSpcReduction="10000"/>
          </a:bodyPr>
          <a:lstStyle/>
          <a:p>
            <a:r>
              <a:rPr lang="en-US" sz="1900" dirty="0">
                <a:solidFill>
                  <a:schemeClr val="bg1"/>
                </a:solidFill>
                <a:latin typeface="Cavolini"/>
                <a:cs typeface="Cavolini"/>
              </a:rPr>
              <a:t>Christ Jesus, </a:t>
            </a:r>
            <a:endParaRPr lang="en-US">
              <a:latin typeface="Cavolini"/>
              <a:cs typeface="Cavolini"/>
            </a:endParaRPr>
          </a:p>
          <a:p>
            <a:r>
              <a:rPr lang="en-US" sz="1900" dirty="0">
                <a:solidFill>
                  <a:schemeClr val="bg1"/>
                </a:solidFill>
                <a:latin typeface="Cavolini"/>
                <a:cs typeface="Cavolini"/>
              </a:rPr>
              <a:t>You know what it is to hunger and thirst. Open our eyes to my brothers and sisters who struggle in this world. Whether it be poverty, injustice, lack of essentials, unemployment. </a:t>
            </a:r>
          </a:p>
          <a:p>
            <a:r>
              <a:rPr lang="en-US" sz="1900" dirty="0">
                <a:solidFill>
                  <a:schemeClr val="bg1"/>
                </a:solidFill>
                <a:latin typeface="Cavolini"/>
                <a:cs typeface="Cavolini"/>
              </a:rPr>
              <a:t>This Lent let us support our charity appeal to make sure that nobody goes hungry in our communities. </a:t>
            </a:r>
          </a:p>
          <a:p>
            <a:endParaRPr lang="en-US" sz="1900" dirty="0">
              <a:solidFill>
                <a:schemeClr val="bg1"/>
              </a:solidFill>
              <a:latin typeface="Cavolini"/>
              <a:cs typeface="Calibri" panose="020F0502020204030204"/>
            </a:endParaRPr>
          </a:p>
          <a:p>
            <a:r>
              <a:rPr lang="en-US" sz="1900" dirty="0">
                <a:solidFill>
                  <a:schemeClr val="bg1"/>
                </a:solidFill>
                <a:latin typeface="Cavolini"/>
                <a:cs typeface="Cavolini"/>
              </a:rPr>
              <a:t>St Joseph – Pray for us</a:t>
            </a:r>
          </a:p>
        </p:txBody>
      </p:sp>
      <p:pic>
        <p:nvPicPr>
          <p:cNvPr id="5" name="Picture 5" descr="Logo, company name&#10;&#10;Description automatically generated">
            <a:extLst>
              <a:ext uri="{FF2B5EF4-FFF2-40B4-BE49-F238E27FC236}">
                <a16:creationId xmlns:a16="http://schemas.microsoft.com/office/drawing/2014/main" id="{1780919E-DCB0-43AC-A996-ACA5D5A5FD88}"/>
              </a:ext>
            </a:extLst>
          </p:cNvPr>
          <p:cNvPicPr>
            <a:picLocks noGrp="1" noChangeAspect="1"/>
          </p:cNvPicPr>
          <p:nvPr>
            <p:ph idx="1"/>
          </p:nvPr>
        </p:nvPicPr>
        <p:blipFill>
          <a:blip r:embed="rId2"/>
          <a:stretch>
            <a:fillRect/>
          </a:stretch>
        </p:blipFill>
        <p:spPr>
          <a:xfrm>
            <a:off x="5110716" y="1418090"/>
            <a:ext cx="6596652" cy="3866371"/>
          </a:xfrm>
          <a:prstGeom prst="rect">
            <a:avLst/>
          </a:prstGeom>
        </p:spPr>
      </p:pic>
    </p:spTree>
    <p:extLst>
      <p:ext uri="{BB962C8B-B14F-4D97-AF65-F5344CB8AC3E}">
        <p14:creationId xmlns:p14="http://schemas.microsoft.com/office/powerpoint/2010/main" val="287706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444BD-DEEE-4ECC-B1CB-60C738A8572A}"/>
              </a:ext>
            </a:extLst>
          </p:cNvPr>
          <p:cNvSpPr>
            <a:spLocks noGrp="1"/>
          </p:cNvSpPr>
          <p:nvPr>
            <p:ph type="title"/>
          </p:nvPr>
        </p:nvSpPr>
        <p:spPr>
          <a:xfrm>
            <a:off x="111047" y="-188763"/>
            <a:ext cx="3505495" cy="1622321"/>
          </a:xfrm>
        </p:spPr>
        <p:txBody>
          <a:bodyPr vert="horz" lIns="91440" tIns="45720" rIns="91440" bIns="45720" rtlCol="0" anchor="ctr">
            <a:normAutofit/>
          </a:bodyPr>
          <a:lstStyle/>
          <a:p>
            <a:r>
              <a:rPr lang="en-US" sz="3600" b="1" kern="1200" dirty="0">
                <a:latin typeface="+mj-lt"/>
                <a:ea typeface="+mj-ea"/>
                <a:cs typeface="+mj-cs"/>
              </a:rPr>
              <a:t>Thursday 25th February</a:t>
            </a:r>
            <a:endParaRPr lang="en-US" sz="3600" b="1" kern="1200">
              <a:latin typeface="+mj-lt"/>
              <a:cs typeface="Calibri Light"/>
            </a:endParaRPr>
          </a:p>
        </p:txBody>
      </p:sp>
      <p:sp>
        <p:nvSpPr>
          <p:cNvPr id="4" name="Text Placeholder 3">
            <a:extLst>
              <a:ext uri="{FF2B5EF4-FFF2-40B4-BE49-F238E27FC236}">
                <a16:creationId xmlns:a16="http://schemas.microsoft.com/office/drawing/2014/main" id="{F13E57EB-E1FD-41EF-B7F7-86086ED7C8BF}"/>
              </a:ext>
            </a:extLst>
          </p:cNvPr>
          <p:cNvSpPr>
            <a:spLocks noGrp="1"/>
          </p:cNvSpPr>
          <p:nvPr>
            <p:ph type="body" sz="half" idx="2"/>
          </p:nvPr>
        </p:nvSpPr>
        <p:spPr>
          <a:xfrm>
            <a:off x="234313" y="1340224"/>
            <a:ext cx="3505494" cy="3785419"/>
          </a:xfrm>
        </p:spPr>
        <p:txBody>
          <a:bodyPr vert="horz" lIns="91440" tIns="45720" rIns="91440" bIns="45720" rtlCol="0" anchor="t">
            <a:noAutofit/>
          </a:bodyPr>
          <a:lstStyle/>
          <a:p>
            <a:pPr indent="-228600">
              <a:buFont typeface="Arial" panose="020B0604020202020204" pitchFamily="34" charset="0"/>
              <a:buChar char="•"/>
            </a:pPr>
            <a:endParaRPr lang="en-US" sz="2000"/>
          </a:p>
          <a:p>
            <a:r>
              <a:rPr lang="en-US" sz="2400" dirty="0"/>
              <a:t>Let us take our thoughts and needs to Mary as we ask her to intercede for us;</a:t>
            </a:r>
            <a:endParaRPr lang="en-US" sz="2400" dirty="0">
              <a:cs typeface="Calibri" panose="020F0502020204030204"/>
            </a:endParaRPr>
          </a:p>
          <a:p>
            <a:r>
              <a:rPr lang="en-US" sz="2400" dirty="0"/>
              <a:t>Hail Mary, full of grace, The Lord is with you, Blessed are you among women, and blessed is the fruit of your womb, Jesus Holy Mary, Mother of God, Pray for us sinner now, and at the hour of death, Amen</a:t>
            </a:r>
            <a:endParaRPr lang="en-US" sz="2400" dirty="0">
              <a:cs typeface="Calibri" panose="020F0502020204030204"/>
            </a:endParaRP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A9F55581-E934-4F15-A4EC-E6C05AA3A753}"/>
              </a:ext>
            </a:extLst>
          </p:cNvPr>
          <p:cNvPicPr>
            <a:picLocks noGrp="1" noChangeAspect="1"/>
          </p:cNvPicPr>
          <p:nvPr>
            <p:ph idx="1"/>
          </p:nvPr>
        </p:nvPicPr>
        <p:blipFill>
          <a:blip r:embed="rId2"/>
          <a:stretch>
            <a:fillRect/>
          </a:stretch>
        </p:blipFill>
        <p:spPr>
          <a:xfrm>
            <a:off x="6300052" y="807593"/>
            <a:ext cx="4230951" cy="5239568"/>
          </a:xfrm>
          <a:prstGeom prst="rect">
            <a:avLst/>
          </a:prstGeom>
          <a:effectLst/>
        </p:spPr>
      </p:pic>
    </p:spTree>
    <p:extLst>
      <p:ext uri="{BB962C8B-B14F-4D97-AF65-F5344CB8AC3E}">
        <p14:creationId xmlns:p14="http://schemas.microsoft.com/office/powerpoint/2010/main" val="42546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160A-0968-47E1-A295-6B4A16FB285C}"/>
              </a:ext>
            </a:extLst>
          </p:cNvPr>
          <p:cNvSpPr>
            <a:spLocks noGrp="1"/>
          </p:cNvSpPr>
          <p:nvPr>
            <p:ph type="title"/>
          </p:nvPr>
        </p:nvSpPr>
        <p:spPr>
          <a:xfrm>
            <a:off x="43811" y="1737"/>
            <a:ext cx="4110612" cy="1622321"/>
          </a:xfrm>
        </p:spPr>
        <p:txBody>
          <a:bodyPr vert="horz" lIns="91440" tIns="45720" rIns="91440" bIns="45720" rtlCol="0" anchor="ctr">
            <a:normAutofit/>
          </a:bodyPr>
          <a:lstStyle/>
          <a:p>
            <a:r>
              <a:rPr lang="en-US" sz="2800" b="1" kern="1200" dirty="0">
                <a:latin typeface="Cavolini"/>
                <a:cs typeface="Cavolini"/>
              </a:rPr>
              <a:t>Friday 26th February</a:t>
            </a:r>
          </a:p>
        </p:txBody>
      </p:sp>
      <p:sp>
        <p:nvSpPr>
          <p:cNvPr id="4" name="Text Placeholder 3">
            <a:extLst>
              <a:ext uri="{FF2B5EF4-FFF2-40B4-BE49-F238E27FC236}">
                <a16:creationId xmlns:a16="http://schemas.microsoft.com/office/drawing/2014/main" id="{BBF81776-5067-461A-9FAA-5954616B712C}"/>
              </a:ext>
            </a:extLst>
          </p:cNvPr>
          <p:cNvSpPr>
            <a:spLocks noGrp="1"/>
          </p:cNvSpPr>
          <p:nvPr>
            <p:ph type="body" sz="half" idx="2"/>
          </p:nvPr>
        </p:nvSpPr>
        <p:spPr>
          <a:xfrm>
            <a:off x="43813" y="1351429"/>
            <a:ext cx="3505494" cy="3785419"/>
          </a:xfrm>
        </p:spPr>
        <p:txBody>
          <a:bodyPr vert="horz" lIns="91440" tIns="45720" rIns="91440" bIns="45720" rtlCol="0" anchor="t">
            <a:noAutofit/>
          </a:bodyPr>
          <a:lstStyle/>
          <a:p>
            <a:r>
              <a:rPr lang="en-US" sz="2200" dirty="0">
                <a:latin typeface="Cavolini"/>
                <a:cs typeface="Cavolini"/>
              </a:rPr>
              <a:t>Loving Father, </a:t>
            </a:r>
            <a:endParaRPr lang="en-US" sz="2200">
              <a:latin typeface="Cavolini"/>
              <a:cs typeface="Cavolini"/>
            </a:endParaRPr>
          </a:p>
          <a:p>
            <a:r>
              <a:rPr lang="en-US" sz="2200" dirty="0">
                <a:latin typeface="Cavolini"/>
                <a:cs typeface="Cavolini"/>
              </a:rPr>
              <a:t>Help us to have the courage this Lent to focus ourselves on what’s really important. There is so much in our world and so many choices for us, that things can get confusing at times. We ask you to walk beside us this Lent and to help us see what’s important.</a:t>
            </a:r>
          </a:p>
          <a:p>
            <a:r>
              <a:rPr lang="en-US" sz="2200" dirty="0">
                <a:latin typeface="Cavolini"/>
                <a:cs typeface="Cavolini"/>
              </a:rPr>
              <a:t>St Joseph – Pray for us </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Logo&#10;&#10;Description automatically generated">
            <a:extLst>
              <a:ext uri="{FF2B5EF4-FFF2-40B4-BE49-F238E27FC236}">
                <a16:creationId xmlns:a16="http://schemas.microsoft.com/office/drawing/2014/main" id="{3047EA06-A053-457B-9409-E2E3324F5B8A}"/>
              </a:ext>
            </a:extLst>
          </p:cNvPr>
          <p:cNvPicPr>
            <a:picLocks noGrp="1" noChangeAspect="1"/>
          </p:cNvPicPr>
          <p:nvPr>
            <p:ph idx="1"/>
          </p:nvPr>
        </p:nvPicPr>
        <p:blipFill>
          <a:blip r:embed="rId2"/>
          <a:stretch>
            <a:fillRect/>
          </a:stretch>
        </p:blipFill>
        <p:spPr>
          <a:xfrm>
            <a:off x="5405862" y="1350708"/>
            <a:ext cx="6019331" cy="4153338"/>
          </a:xfrm>
          <a:prstGeom prst="rect">
            <a:avLst/>
          </a:prstGeom>
          <a:effectLst/>
        </p:spPr>
      </p:pic>
    </p:spTree>
    <p:extLst>
      <p:ext uri="{BB962C8B-B14F-4D97-AF65-F5344CB8AC3E}">
        <p14:creationId xmlns:p14="http://schemas.microsoft.com/office/powerpoint/2010/main" val="280109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C23755053DC547A832FC1BE10AA979" ma:contentTypeVersion="12" ma:contentTypeDescription="Create a new document." ma:contentTypeScope="" ma:versionID="0ad5bb7f9d0ff487f4e5a7dd2ef46444">
  <xsd:schema xmlns:xsd="http://www.w3.org/2001/XMLSchema" xmlns:xs="http://www.w3.org/2001/XMLSchema" xmlns:p="http://schemas.microsoft.com/office/2006/metadata/properties" xmlns:ns2="39f72b24-5007-4aaa-958d-37c0254d6316" xmlns:ns3="cc78bd7e-717a-4d09-8223-d6b420796a3e" targetNamespace="http://schemas.microsoft.com/office/2006/metadata/properties" ma:root="true" ma:fieldsID="d0639248831b3bf7ffed497c192b5b90" ns2:_="" ns3:_="">
    <xsd:import namespace="39f72b24-5007-4aaa-958d-37c0254d6316"/>
    <xsd:import namespace="cc78bd7e-717a-4d09-8223-d6b420796a3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f72b24-5007-4aaa-958d-37c0254d63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78bd7e-717a-4d09-8223-d6b420796a3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747A75-184E-4C1F-948F-CAA98C32727B}"/>
</file>

<file path=customXml/itemProps2.xml><?xml version="1.0" encoding="utf-8"?>
<ds:datastoreItem xmlns:ds="http://schemas.openxmlformats.org/officeDocument/2006/customXml" ds:itemID="{210EED02-9A0E-4C8F-948C-79A3EB92C59F}"/>
</file>

<file path=customXml/itemProps3.xml><?xml version="1.0" encoding="utf-8"?>
<ds:datastoreItem xmlns:ds="http://schemas.openxmlformats.org/officeDocument/2006/customXml" ds:itemID="{C0509363-ED72-4361-B6DA-255B8BA79444}"/>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Prayers for the week - Lent</vt:lpstr>
      <vt:lpstr>Monday 22nd February</vt:lpstr>
      <vt:lpstr>Tuesday 23rd February</vt:lpstr>
      <vt:lpstr>Wednesday 24th February</vt:lpstr>
      <vt:lpstr>Thursday 25th February</vt:lpstr>
      <vt:lpstr>Friday 26th February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94</cp:revision>
  <dcterms:created xsi:type="dcterms:W3CDTF">2021-02-21T12:49:39Z</dcterms:created>
  <dcterms:modified xsi:type="dcterms:W3CDTF">2021-02-21T13:09:10Z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0x0101007EC23755053DC547A832FC1BE10AA979</vt:lpwstr>
  </property>
</Properties>
</file>