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421A12-0E5D-4613-B9F9-013CF701CFE4}" v="152" dt="2020-11-15T12:24:41.440"/>
    <p1510:client id="{66B87FCF-F2FB-E50F-2F77-E27BC2F55635}" v="65" dt="2020-11-16T07:31:34.096"/>
    <p1510:client id="{8601F3A3-9506-632B-AB03-C316D36F02DE}" v="68" dt="2020-11-15T12:39:13.876"/>
    <p1510:client id="{F223644B-AC5F-52D5-66F2-741E32DC2E5B}" v="161" dt="2020-11-16T07:28:42.8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15/11/2020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928" y="4675886"/>
            <a:ext cx="3685032" cy="1608328"/>
          </a:xfrm>
        </p:spPr>
        <p:txBody>
          <a:bodyPr vert="horz" lIns="91440" tIns="45720" rIns="91440" bIns="45720" rtlCol="0" anchor="ctr">
            <a:normAutofit/>
          </a:bodyPr>
          <a:lstStyle/>
          <a:p>
            <a:r>
              <a:rPr lang="en-US" sz="3600" b="1" u="sng" dirty="0">
                <a:latin typeface="Cavolini"/>
                <a:cs typeface="Cavolini"/>
              </a:rPr>
              <a:t>Week 10</a:t>
            </a:r>
          </a:p>
        </p:txBody>
      </p:sp>
      <p:sp>
        <p:nvSpPr>
          <p:cNvPr id="10" name="Rectangle 9">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12192002" cy="448944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8">
            <a:extLst>
              <a:ext uri="{FF2B5EF4-FFF2-40B4-BE49-F238E27FC236}">
                <a16:creationId xmlns:a16="http://schemas.microsoft.com/office/drawing/2014/main" id="{07A0C51E-5464-4470-855E-CA530A59B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59557" y="640091"/>
            <a:ext cx="8072887" cy="3550909"/>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5" descr="A picture containing beach, ocean, water, surfing&#10;&#10;Description automatically generated">
            <a:extLst>
              <a:ext uri="{FF2B5EF4-FFF2-40B4-BE49-F238E27FC236}">
                <a16:creationId xmlns:a16="http://schemas.microsoft.com/office/drawing/2014/main" id="{5B7C6894-4887-409B-AE4E-F8B6AED90549}"/>
              </a:ext>
            </a:extLst>
          </p:cNvPr>
          <p:cNvPicPr>
            <a:picLocks noGrp="1" noChangeAspect="1"/>
          </p:cNvPicPr>
          <p:nvPr>
            <p:ph type="pic" idx="1"/>
          </p:nvPr>
        </p:nvPicPr>
        <p:blipFill rotWithShape="1">
          <a:blip r:embed="rId2"/>
          <a:srcRect t="11846" r="-1" b="11845"/>
          <a:stretch/>
        </p:blipFill>
        <p:spPr>
          <a:xfrm>
            <a:off x="2184401" y="749300"/>
            <a:ext cx="7823199" cy="3343043"/>
          </a:xfrm>
          <a:prstGeom prst="rect">
            <a:avLst/>
          </a:prstGeom>
        </p:spPr>
      </p:pic>
      <p:sp>
        <p:nvSpPr>
          <p:cNvPr id="3" name="Subtitle 2"/>
          <p:cNvSpPr>
            <a:spLocks noGrp="1"/>
          </p:cNvSpPr>
          <p:nvPr>
            <p:ph type="body" sz="half" idx="2"/>
          </p:nvPr>
        </p:nvSpPr>
        <p:spPr>
          <a:xfrm>
            <a:off x="4864100" y="4675886"/>
            <a:ext cx="6675627" cy="1605083"/>
          </a:xfrm>
        </p:spPr>
        <p:txBody>
          <a:bodyPr vert="horz" lIns="91440" tIns="45720" rIns="91440" bIns="45720" rtlCol="0" anchor="ctr">
            <a:noAutofit/>
          </a:bodyPr>
          <a:lstStyle/>
          <a:p>
            <a:pPr indent="-228600">
              <a:buFont typeface="Arial" panose="020B0604020202020204" pitchFamily="34" charset="0"/>
              <a:buChar char="•"/>
            </a:pPr>
            <a:endParaRPr lang="en-US" sz="2000"/>
          </a:p>
          <a:p>
            <a:pPr indent="-228600">
              <a:buFont typeface="Arial" panose="020B0604020202020204" pitchFamily="34" charset="0"/>
              <a:buChar char="•"/>
            </a:pPr>
            <a:endParaRPr lang="en-US" sz="2000"/>
          </a:p>
          <a:p>
            <a:pPr indent="-228600">
              <a:buFont typeface="Arial" panose="020B0604020202020204" pitchFamily="34" charset="0"/>
              <a:buChar char="•"/>
            </a:pPr>
            <a:endParaRPr lang="en-US" sz="2000"/>
          </a:p>
          <a:p>
            <a:r>
              <a:rPr lang="en-US" sz="4800" b="1" dirty="0">
                <a:latin typeface="Cavolini"/>
                <a:cs typeface="Cavolini"/>
              </a:rPr>
              <a:t>Youth</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785683">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A6F332-ADEB-4B19-93DA-B4E7372AA856}"/>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4400" b="1" dirty="0">
                <a:solidFill>
                  <a:srgbClr val="FFFFFF"/>
                </a:solidFill>
                <a:latin typeface="Cavolini"/>
                <a:cs typeface="Cavolini"/>
              </a:rPr>
              <a:t>Monday 16th November</a:t>
            </a:r>
          </a:p>
        </p:txBody>
      </p:sp>
      <p:pic>
        <p:nvPicPr>
          <p:cNvPr id="6" name="Picture 6" descr="A picture containing person, drawing&#10;&#10;Description automatically generated">
            <a:extLst>
              <a:ext uri="{FF2B5EF4-FFF2-40B4-BE49-F238E27FC236}">
                <a16:creationId xmlns:a16="http://schemas.microsoft.com/office/drawing/2014/main" id="{B73372DF-21D9-4200-B728-63997B2150A5}"/>
              </a:ext>
            </a:extLst>
          </p:cNvPr>
          <p:cNvPicPr>
            <a:picLocks noGrp="1" noChangeAspect="1"/>
          </p:cNvPicPr>
          <p:nvPr>
            <p:ph idx="1"/>
          </p:nvPr>
        </p:nvPicPr>
        <p:blipFill rotWithShape="1">
          <a:blip r:embed="rId2"/>
          <a:srcRect l="1792" r="1078"/>
          <a:stretch/>
        </p:blipFill>
        <p:spPr>
          <a:xfrm>
            <a:off x="327547" y="321733"/>
            <a:ext cx="7058306" cy="4107392"/>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marR="0" lvl="0" indent="-285750" algn="ctr" defTabSz="914400" rtl="0" eaLnBrk="1" fontAlgn="auto" latinLnBrk="0" hangingPunct="1">
              <a:lnSpc>
                <a:spcPct val="100000"/>
              </a:lnSpc>
              <a:spcBef>
                <a:spcPts val="0"/>
              </a:spcBef>
              <a:spcAft>
                <a:spcPts val="0"/>
              </a:spcAft>
              <a:buClrTx/>
              <a:buSzTx/>
              <a:buFont typeface="Arial"/>
              <a:buChar char="•"/>
              <a:tabLst/>
              <a:defRPr/>
            </a:pPr>
            <a:endParaRPr lang="en-US" sz="1800" b="0" i="0" u="none" strike="noStrike" kern="1200" cap="none" spc="0" normalizeH="0" baseline="0" noProof="0">
              <a:ln>
                <a:noFill/>
              </a:ln>
              <a:solidFill>
                <a:prstClr val="white"/>
              </a:solidFill>
              <a:effectLst/>
              <a:uLnTx/>
              <a:uFillTx/>
              <a:latin typeface="Calibri" panose="020F0502020204030204"/>
              <a:cs typeface="Calibri" panose="020F0502020204030204"/>
            </a:endParaRPr>
          </a:p>
        </p:txBody>
      </p:sp>
      <p:sp>
        <p:nvSpPr>
          <p:cNvPr id="5" name="TextBox 4">
            <a:extLst>
              <a:ext uri="{FF2B5EF4-FFF2-40B4-BE49-F238E27FC236}">
                <a16:creationId xmlns:a16="http://schemas.microsoft.com/office/drawing/2014/main" id="{DE971C26-442D-4149-8389-D1625398FA0D}"/>
              </a:ext>
            </a:extLst>
          </p:cNvPr>
          <p:cNvSpPr txBox="1"/>
          <p:nvPr/>
        </p:nvSpPr>
        <p:spPr>
          <a:xfrm>
            <a:off x="8029319" y="917725"/>
            <a:ext cx="3424739" cy="485236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fontScale="77500" lnSpcReduction="20000"/>
          </a:bodyPr>
          <a:lstStyle/>
          <a:p>
            <a:pPr>
              <a:lnSpc>
                <a:spcPct val="90000"/>
              </a:lnSpc>
              <a:spcAft>
                <a:spcPts val="600"/>
              </a:spcAft>
            </a:pPr>
            <a:r>
              <a:rPr lang="en-US" sz="2400" dirty="0">
                <a:solidFill>
                  <a:srgbClr val="FFFFFF"/>
                </a:solidFill>
                <a:latin typeface="Cavolini"/>
                <a:cs typeface="Cavolini"/>
              </a:rPr>
              <a:t>Loving Father, </a:t>
            </a:r>
            <a:endParaRPr lang="en-US" sz="2000">
              <a:latin typeface="Cavolini"/>
              <a:cs typeface="Cavolini"/>
            </a:endParaRPr>
          </a:p>
          <a:p>
            <a:pPr indent="-228600">
              <a:lnSpc>
                <a:spcPct val="90000"/>
              </a:lnSpc>
              <a:spcAft>
                <a:spcPts val="600"/>
              </a:spcAft>
              <a:buFont typeface="Arial" panose="020B0604020202020204" pitchFamily="34" charset="0"/>
              <a:buChar char="•"/>
            </a:pPr>
            <a:endParaRPr lang="en-US" sz="2400" dirty="0">
              <a:solidFill>
                <a:srgbClr val="FFFFFF"/>
              </a:solidFill>
              <a:latin typeface="Cavolini"/>
              <a:cs typeface="Calibri"/>
            </a:endParaRPr>
          </a:p>
          <a:p>
            <a:pPr>
              <a:lnSpc>
                <a:spcPct val="90000"/>
              </a:lnSpc>
              <a:spcAft>
                <a:spcPts val="600"/>
              </a:spcAft>
            </a:pPr>
            <a:r>
              <a:rPr lang="en-US" sz="2400" dirty="0">
                <a:solidFill>
                  <a:srgbClr val="FFFFFF"/>
                </a:solidFill>
                <a:latin typeface="Cavolini"/>
                <a:cs typeface="Cavolini"/>
              </a:rPr>
              <a:t>You are the God of the young and the old. You made us all, and you stay with us from the day we are born. We pray especially this week for those who are young. As we focus on youth, help them all to feel connected to you and at home in your Church. Give them, life, love, happiness and joy. Help them to become everything that you want them to be. </a:t>
            </a:r>
            <a:endParaRPr lang="en-US" sz="2400">
              <a:solidFill>
                <a:srgbClr val="FFFFFF"/>
              </a:solidFill>
              <a:latin typeface="Cavolini"/>
              <a:cs typeface="Cavolini"/>
            </a:endParaRPr>
          </a:p>
          <a:p>
            <a:pPr indent="-228600">
              <a:lnSpc>
                <a:spcPct val="90000"/>
              </a:lnSpc>
              <a:spcAft>
                <a:spcPts val="600"/>
              </a:spcAft>
              <a:buFont typeface="Arial" panose="020B0604020202020204" pitchFamily="34" charset="0"/>
              <a:buChar char="•"/>
            </a:pPr>
            <a:endParaRPr lang="en-US" sz="2400" dirty="0">
              <a:solidFill>
                <a:srgbClr val="FFFFFF"/>
              </a:solidFill>
              <a:latin typeface="Cavolini"/>
              <a:cs typeface="Calibri"/>
            </a:endParaRPr>
          </a:p>
          <a:p>
            <a:pPr indent="-228600">
              <a:lnSpc>
                <a:spcPct val="90000"/>
              </a:lnSpc>
              <a:spcAft>
                <a:spcPts val="600"/>
              </a:spcAft>
              <a:buFont typeface="Arial" panose="020B0604020202020204" pitchFamily="34" charset="0"/>
              <a:buChar char="•"/>
            </a:pPr>
            <a:r>
              <a:rPr lang="en-US" sz="2400" dirty="0">
                <a:solidFill>
                  <a:srgbClr val="FFFFFF"/>
                </a:solidFill>
                <a:latin typeface="Cavolini"/>
                <a:cs typeface="Cavolini"/>
              </a:rPr>
              <a:t>St Joseph – Pray for us </a:t>
            </a:r>
            <a:endParaRPr lang="en-US" sz="2400">
              <a:solidFill>
                <a:srgbClr val="FFFFFF"/>
              </a:solidFill>
              <a:latin typeface="Cavolini"/>
              <a:cs typeface="Cavolini"/>
            </a:endParaRPr>
          </a:p>
        </p:txBody>
      </p:sp>
    </p:spTree>
    <p:extLst>
      <p:ext uri="{BB962C8B-B14F-4D97-AF65-F5344CB8AC3E}">
        <p14:creationId xmlns:p14="http://schemas.microsoft.com/office/powerpoint/2010/main" val="377367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BE132-6E00-487C-AB84-B0315244D0E0}"/>
              </a:ext>
            </a:extLst>
          </p:cNvPr>
          <p:cNvSpPr>
            <a:spLocks noGrp="1"/>
          </p:cNvSpPr>
          <p:nvPr>
            <p:ph type="title"/>
          </p:nvPr>
        </p:nvSpPr>
        <p:spPr>
          <a:xfrm>
            <a:off x="258793" y="156344"/>
            <a:ext cx="5314536" cy="1325563"/>
          </a:xfrm>
        </p:spPr>
        <p:txBody>
          <a:bodyPr vert="horz" lIns="91440" tIns="45720" rIns="91440" bIns="45720" rtlCol="0" anchor="ctr">
            <a:normAutofit/>
          </a:bodyPr>
          <a:lstStyle/>
          <a:p>
            <a:r>
              <a:rPr lang="en-US" sz="2800" b="1" dirty="0">
                <a:latin typeface="Cavolini"/>
                <a:cs typeface="Cavolini"/>
              </a:rPr>
              <a:t>Tuesday 17th November</a:t>
            </a:r>
          </a:p>
        </p:txBody>
      </p:sp>
      <p:sp>
        <p:nvSpPr>
          <p:cNvPr id="4" name="Text Placeholder 3">
            <a:extLst>
              <a:ext uri="{FF2B5EF4-FFF2-40B4-BE49-F238E27FC236}">
                <a16:creationId xmlns:a16="http://schemas.microsoft.com/office/drawing/2014/main" id="{BB30F5B5-542C-47AA-A17D-C2B40704BB25}"/>
              </a:ext>
            </a:extLst>
          </p:cNvPr>
          <p:cNvSpPr>
            <a:spLocks noGrp="1"/>
          </p:cNvSpPr>
          <p:nvPr>
            <p:ph type="body" sz="half" idx="2"/>
          </p:nvPr>
        </p:nvSpPr>
        <p:spPr>
          <a:xfrm>
            <a:off x="258792" y="1229471"/>
            <a:ext cx="5314543" cy="3375920"/>
          </a:xfrm>
        </p:spPr>
        <p:txBody>
          <a:bodyPr vert="horz" lIns="91440" tIns="45720" rIns="91440" bIns="45720" rtlCol="0" anchor="t">
            <a:noAutofit/>
          </a:bodyPr>
          <a:lstStyle/>
          <a:p>
            <a:r>
              <a:rPr lang="en-US" sz="2400" dirty="0">
                <a:latin typeface="Cavolini"/>
                <a:cs typeface="Cavolini"/>
              </a:rPr>
              <a:t>Loving Father</a:t>
            </a:r>
          </a:p>
          <a:p>
            <a:r>
              <a:rPr lang="en-US" sz="2400" dirty="0">
                <a:latin typeface="Cavolini"/>
                <a:cs typeface="Cavolini"/>
              </a:rPr>
              <a:t> Help us to remember that we are never alone. You did not leave us to fend for ourselves, but you gave us your spirit, your teaching, your example and your love. Whenever we feel alone or unloved, lend us your comfort and support. Help us to transform our lives with your message. </a:t>
            </a:r>
          </a:p>
          <a:p>
            <a:endParaRPr lang="en-US" sz="2400" dirty="0">
              <a:latin typeface="Cavolini"/>
              <a:cs typeface="Calibri" panose="020F0502020204030204"/>
            </a:endParaRPr>
          </a:p>
          <a:p>
            <a:r>
              <a:rPr lang="en-US" sz="2400" dirty="0">
                <a:latin typeface="Cavolini"/>
                <a:cs typeface="Cavolini"/>
              </a:rPr>
              <a:t>St Joseph – Pray for us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A picture containing dog&#10;&#10;Description automatically generated">
            <a:extLst>
              <a:ext uri="{FF2B5EF4-FFF2-40B4-BE49-F238E27FC236}">
                <a16:creationId xmlns:a16="http://schemas.microsoft.com/office/drawing/2014/main" id="{DE1A1996-4B13-46C1-BF88-A2EB748B0AF1}"/>
              </a:ext>
            </a:extLst>
          </p:cNvPr>
          <p:cNvPicPr>
            <a:picLocks noGrp="1" noChangeAspect="1"/>
          </p:cNvPicPr>
          <p:nvPr>
            <p:ph idx="1"/>
          </p:nvPr>
        </p:nvPicPr>
        <p:blipFill rotWithShape="1">
          <a:blip r:embed="rId2"/>
          <a:srcRect l="2139" r="1628"/>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31091273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7DC2-CC61-484F-ABBF-BA58163ADBC4}"/>
              </a:ext>
            </a:extLst>
          </p:cNvPr>
          <p:cNvSpPr>
            <a:spLocks noGrp="1"/>
          </p:cNvSpPr>
          <p:nvPr>
            <p:ph type="title"/>
          </p:nvPr>
        </p:nvSpPr>
        <p:spPr>
          <a:xfrm>
            <a:off x="167107" y="-286469"/>
            <a:ext cx="6190380" cy="1600200"/>
          </a:xfrm>
        </p:spPr>
        <p:txBody>
          <a:bodyPr/>
          <a:lstStyle/>
          <a:p>
            <a:r>
              <a:rPr lang="en-GB" b="1" dirty="0">
                <a:latin typeface="Cavolini"/>
                <a:cs typeface="Calibri Light"/>
              </a:rPr>
              <a:t>Wednesday 18th November</a:t>
            </a:r>
            <a:endParaRPr lang="en-GB" b="1">
              <a:latin typeface="Cavolini"/>
              <a:cs typeface="Cavolini"/>
            </a:endParaRPr>
          </a:p>
        </p:txBody>
      </p:sp>
      <p:pic>
        <p:nvPicPr>
          <p:cNvPr id="5" name="Picture 5">
            <a:extLst>
              <a:ext uri="{FF2B5EF4-FFF2-40B4-BE49-F238E27FC236}">
                <a16:creationId xmlns:a16="http://schemas.microsoft.com/office/drawing/2014/main" id="{E6F2C105-B66F-447E-9AC0-D4BCD64C2B42}"/>
              </a:ext>
            </a:extLst>
          </p:cNvPr>
          <p:cNvPicPr>
            <a:picLocks noGrp="1" noChangeAspect="1"/>
          </p:cNvPicPr>
          <p:nvPr>
            <p:ph idx="1"/>
          </p:nvPr>
        </p:nvPicPr>
        <p:blipFill>
          <a:blip r:embed="rId2"/>
          <a:stretch>
            <a:fillRect/>
          </a:stretch>
        </p:blipFill>
        <p:spPr>
          <a:xfrm>
            <a:off x="6767902" y="1458104"/>
            <a:ext cx="4873625" cy="4873625"/>
          </a:xfrm>
        </p:spPr>
      </p:pic>
      <p:sp>
        <p:nvSpPr>
          <p:cNvPr id="4" name="Text Placeholder 3">
            <a:extLst>
              <a:ext uri="{FF2B5EF4-FFF2-40B4-BE49-F238E27FC236}">
                <a16:creationId xmlns:a16="http://schemas.microsoft.com/office/drawing/2014/main" id="{C3C9E51A-5447-4210-8901-F161E5E26B7A}"/>
              </a:ext>
            </a:extLst>
          </p:cNvPr>
          <p:cNvSpPr>
            <a:spLocks noGrp="1"/>
          </p:cNvSpPr>
          <p:nvPr>
            <p:ph type="body" sz="half" idx="2"/>
          </p:nvPr>
        </p:nvSpPr>
        <p:spPr>
          <a:xfrm>
            <a:off x="408467" y="1525438"/>
            <a:ext cx="3932237" cy="3811588"/>
          </a:xfrm>
        </p:spPr>
        <p:txBody>
          <a:bodyPr vert="horz" lIns="91440" tIns="45720" rIns="91440" bIns="45720" rtlCol="0" anchor="t">
            <a:noAutofit/>
          </a:bodyPr>
          <a:lstStyle/>
          <a:p>
            <a:r>
              <a:rPr lang="en-GB" sz="2000" dirty="0">
                <a:latin typeface="Cavolini"/>
                <a:ea typeface="+mn-lt"/>
                <a:cs typeface="+mn-lt"/>
              </a:rPr>
              <a:t>Loving Father</a:t>
            </a:r>
            <a:endParaRPr lang="en-US" sz="2000">
              <a:latin typeface="Cavolini"/>
              <a:ea typeface="+mn-lt"/>
              <a:cs typeface="+mn-lt"/>
            </a:endParaRPr>
          </a:p>
          <a:p>
            <a:r>
              <a:rPr lang="en-GB" sz="2000" dirty="0">
                <a:latin typeface="Cavolini"/>
                <a:ea typeface="+mn-lt"/>
                <a:cs typeface="+mn-lt"/>
              </a:rPr>
              <a:t> We ask you this week to be with all those who are young. We ask for your special protection and care for all the young people throughout the world who are unsure of themselves, and for all of those who are in dangerous or difficult situations. Be with them all and bless them in everything that they do. </a:t>
            </a:r>
            <a:endParaRPr lang="en-US" sz="2000">
              <a:latin typeface="Cavolini"/>
              <a:ea typeface="+mn-lt"/>
              <a:cs typeface="+mn-lt"/>
            </a:endParaRPr>
          </a:p>
          <a:p>
            <a:endParaRPr lang="en-GB" sz="2000" dirty="0">
              <a:latin typeface="Cavolini"/>
              <a:ea typeface="+mn-lt"/>
              <a:cs typeface="+mn-lt"/>
            </a:endParaRPr>
          </a:p>
          <a:p>
            <a:r>
              <a:rPr lang="en-GB" sz="2000" dirty="0">
                <a:latin typeface="Cavolini"/>
                <a:ea typeface="+mn-lt"/>
                <a:cs typeface="+mn-lt"/>
              </a:rPr>
              <a:t>St Joseph - Pray for us </a:t>
            </a:r>
          </a:p>
        </p:txBody>
      </p:sp>
    </p:spTree>
    <p:extLst>
      <p:ext uri="{BB962C8B-B14F-4D97-AF65-F5344CB8AC3E}">
        <p14:creationId xmlns:p14="http://schemas.microsoft.com/office/powerpoint/2010/main" val="3109706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E4DD-2BBC-4A5C-BC20-18D2A1243D01}"/>
              </a:ext>
            </a:extLst>
          </p:cNvPr>
          <p:cNvSpPr>
            <a:spLocks noGrp="1"/>
          </p:cNvSpPr>
          <p:nvPr>
            <p:ph type="title"/>
          </p:nvPr>
        </p:nvSpPr>
        <p:spPr>
          <a:xfrm>
            <a:off x="207184" y="-290423"/>
            <a:ext cx="5686274" cy="1600200"/>
          </a:xfrm>
        </p:spPr>
        <p:txBody>
          <a:bodyPr/>
          <a:lstStyle/>
          <a:p>
            <a:r>
              <a:rPr lang="en-GB" b="1" dirty="0">
                <a:latin typeface="Cavolini"/>
                <a:cs typeface="Calibri Light"/>
              </a:rPr>
              <a:t>Thursday November 18th </a:t>
            </a:r>
          </a:p>
        </p:txBody>
      </p:sp>
      <p:sp>
        <p:nvSpPr>
          <p:cNvPr id="4" name="Text Placeholder 3">
            <a:extLst>
              <a:ext uri="{FF2B5EF4-FFF2-40B4-BE49-F238E27FC236}">
                <a16:creationId xmlns:a16="http://schemas.microsoft.com/office/drawing/2014/main" id="{24EF3031-59A4-42C9-A1F2-D744A8C72236}"/>
              </a:ext>
            </a:extLst>
          </p:cNvPr>
          <p:cNvSpPr>
            <a:spLocks noGrp="1"/>
          </p:cNvSpPr>
          <p:nvPr>
            <p:ph type="body" sz="half" idx="2"/>
          </p:nvPr>
        </p:nvSpPr>
        <p:spPr/>
        <p:txBody>
          <a:bodyPr vert="horz" lIns="91440" tIns="45720" rIns="91440" bIns="45720" rtlCol="0" anchor="t">
            <a:noAutofit/>
          </a:bodyPr>
          <a:lstStyle/>
          <a:p>
            <a:r>
              <a:rPr lang="en-GB" sz="2000" dirty="0">
                <a:latin typeface="Cavolini"/>
                <a:cs typeface="Calibri"/>
              </a:rPr>
              <a:t>We ask Our Lady to petition God with our prayers;</a:t>
            </a:r>
          </a:p>
          <a:p>
            <a:r>
              <a:rPr lang="en-GB" sz="2000" dirty="0">
                <a:latin typeface="Cavolini"/>
                <a:ea typeface="+mn-lt"/>
                <a:cs typeface="+mn-lt"/>
              </a:rPr>
              <a:t>Hail Mary, </a:t>
            </a:r>
            <a:br>
              <a:rPr lang="en-GB" sz="2000" dirty="0">
                <a:latin typeface="Cavolini"/>
                <a:ea typeface="+mn-lt"/>
                <a:cs typeface="+mn-lt"/>
              </a:rPr>
            </a:br>
            <a:r>
              <a:rPr lang="en-GB" sz="2000" dirty="0">
                <a:latin typeface="Cavolini"/>
                <a:ea typeface="+mn-lt"/>
                <a:cs typeface="+mn-lt"/>
              </a:rPr>
              <a:t>Full of Grace, </a:t>
            </a:r>
            <a:br>
              <a:rPr lang="en-GB" sz="2000" dirty="0">
                <a:latin typeface="Cavolini"/>
                <a:ea typeface="+mn-lt"/>
                <a:cs typeface="+mn-lt"/>
              </a:rPr>
            </a:br>
            <a:r>
              <a:rPr lang="en-GB" sz="2000" dirty="0">
                <a:latin typeface="Cavolini"/>
                <a:ea typeface="+mn-lt"/>
                <a:cs typeface="+mn-lt"/>
              </a:rPr>
              <a:t>The Lord is with thee. </a:t>
            </a:r>
            <a:br>
              <a:rPr lang="en-GB" sz="2000" dirty="0">
                <a:latin typeface="Cavolini"/>
                <a:ea typeface="+mn-lt"/>
                <a:cs typeface="+mn-lt"/>
              </a:rPr>
            </a:br>
            <a:r>
              <a:rPr lang="en-GB" sz="2000" dirty="0">
                <a:latin typeface="Cavolini"/>
                <a:ea typeface="+mn-lt"/>
                <a:cs typeface="+mn-lt"/>
              </a:rPr>
              <a:t>Blessed art thou among women, </a:t>
            </a:r>
            <a:br>
              <a:rPr lang="en-GB" sz="2000" dirty="0">
                <a:latin typeface="Cavolini"/>
                <a:ea typeface="+mn-lt"/>
                <a:cs typeface="+mn-lt"/>
              </a:rPr>
            </a:br>
            <a:r>
              <a:rPr lang="en-GB" sz="2000" dirty="0">
                <a:latin typeface="Cavolini"/>
                <a:ea typeface="+mn-lt"/>
                <a:cs typeface="+mn-lt"/>
              </a:rPr>
              <a:t>and blessed is the fruit</a:t>
            </a:r>
            <a:br>
              <a:rPr lang="en-GB" sz="2000" dirty="0">
                <a:latin typeface="Cavolini"/>
                <a:ea typeface="+mn-lt"/>
                <a:cs typeface="+mn-lt"/>
              </a:rPr>
            </a:br>
            <a:r>
              <a:rPr lang="en-GB" sz="2000" dirty="0">
                <a:latin typeface="Cavolini"/>
                <a:ea typeface="+mn-lt"/>
                <a:cs typeface="+mn-lt"/>
              </a:rPr>
              <a:t>of thy womb, Jesus. </a:t>
            </a:r>
            <a:br>
              <a:rPr lang="en-GB" sz="2000" dirty="0">
                <a:latin typeface="Cavolini"/>
                <a:ea typeface="+mn-lt"/>
                <a:cs typeface="+mn-lt"/>
              </a:rPr>
            </a:br>
            <a:r>
              <a:rPr lang="en-GB" sz="2000" dirty="0">
                <a:latin typeface="Cavolini"/>
                <a:ea typeface="+mn-lt"/>
                <a:cs typeface="+mn-lt"/>
              </a:rPr>
              <a:t>Holy Mary, </a:t>
            </a:r>
            <a:br>
              <a:rPr lang="en-GB" sz="2000" dirty="0">
                <a:latin typeface="Cavolini"/>
                <a:ea typeface="+mn-lt"/>
                <a:cs typeface="+mn-lt"/>
              </a:rPr>
            </a:br>
            <a:r>
              <a:rPr lang="en-GB" sz="2000" dirty="0">
                <a:latin typeface="Cavolini"/>
                <a:ea typeface="+mn-lt"/>
                <a:cs typeface="+mn-lt"/>
              </a:rPr>
              <a:t>Mother of God, </a:t>
            </a:r>
            <a:br>
              <a:rPr lang="en-GB" sz="2000" dirty="0">
                <a:latin typeface="Cavolini"/>
                <a:ea typeface="+mn-lt"/>
                <a:cs typeface="+mn-lt"/>
              </a:rPr>
            </a:br>
            <a:r>
              <a:rPr lang="en-GB" sz="2000" dirty="0">
                <a:latin typeface="Cavolini"/>
                <a:ea typeface="+mn-lt"/>
                <a:cs typeface="+mn-lt"/>
              </a:rPr>
              <a:t>pray for us sinners now, </a:t>
            </a:r>
            <a:br>
              <a:rPr lang="en-GB" sz="2000" dirty="0">
                <a:latin typeface="Cavolini"/>
                <a:ea typeface="+mn-lt"/>
                <a:cs typeface="+mn-lt"/>
              </a:rPr>
            </a:br>
            <a:r>
              <a:rPr lang="en-GB" sz="2000" dirty="0">
                <a:latin typeface="Cavolini"/>
                <a:ea typeface="+mn-lt"/>
                <a:cs typeface="+mn-lt"/>
              </a:rPr>
              <a:t>and at the hour of our death.</a:t>
            </a:r>
            <a:endParaRPr lang="en-GB" sz="2000">
              <a:latin typeface="Cavolini"/>
              <a:cs typeface="Cavolini"/>
            </a:endParaRPr>
          </a:p>
          <a:p>
            <a:r>
              <a:rPr lang="en-GB" sz="2000" dirty="0">
                <a:latin typeface="Cavolini"/>
                <a:ea typeface="+mn-lt"/>
                <a:cs typeface="+mn-lt"/>
              </a:rPr>
              <a:t>St Joseph – Pray for us </a:t>
            </a:r>
          </a:p>
          <a:p>
            <a:endParaRPr lang="en-GB" dirty="0">
              <a:cs typeface="Calibri"/>
            </a:endParaRPr>
          </a:p>
          <a:p>
            <a:endParaRPr lang="en-GB" dirty="0">
              <a:cs typeface="Calibri"/>
            </a:endParaRPr>
          </a:p>
        </p:txBody>
      </p:sp>
      <p:pic>
        <p:nvPicPr>
          <p:cNvPr id="3" name="Picture 4" descr="A drawing of a person&#10;&#10;Description automatically generated">
            <a:extLst>
              <a:ext uri="{FF2B5EF4-FFF2-40B4-BE49-F238E27FC236}">
                <a16:creationId xmlns:a16="http://schemas.microsoft.com/office/drawing/2014/main" id="{95A27077-4B0A-47DA-AADB-7024470F8CF4}"/>
              </a:ext>
            </a:extLst>
          </p:cNvPr>
          <p:cNvPicPr>
            <a:picLocks noGrp="1" noChangeAspect="1"/>
          </p:cNvPicPr>
          <p:nvPr>
            <p:ph idx="1"/>
          </p:nvPr>
        </p:nvPicPr>
        <p:blipFill>
          <a:blip r:embed="rId2"/>
          <a:stretch>
            <a:fillRect/>
          </a:stretch>
        </p:blipFill>
        <p:spPr>
          <a:xfrm>
            <a:off x="5502965" y="1052033"/>
            <a:ext cx="4880633" cy="4483100"/>
          </a:xfrm>
        </p:spPr>
      </p:pic>
    </p:spTree>
    <p:extLst>
      <p:ext uri="{BB962C8B-B14F-4D97-AF65-F5344CB8AC3E}">
        <p14:creationId xmlns:p14="http://schemas.microsoft.com/office/powerpoint/2010/main" val="218681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E54F2-F610-4995-AD94-A3CBE863D262}"/>
              </a:ext>
            </a:extLst>
          </p:cNvPr>
          <p:cNvSpPr>
            <a:spLocks noGrp="1"/>
          </p:cNvSpPr>
          <p:nvPr>
            <p:ph type="title"/>
          </p:nvPr>
        </p:nvSpPr>
        <p:spPr>
          <a:xfrm>
            <a:off x="230039" y="70080"/>
            <a:ext cx="5314536" cy="1325563"/>
          </a:xfrm>
        </p:spPr>
        <p:txBody>
          <a:bodyPr vert="horz" lIns="91440" tIns="45720" rIns="91440" bIns="45720" rtlCol="0" anchor="ctr">
            <a:normAutofit/>
          </a:bodyPr>
          <a:lstStyle/>
          <a:p>
            <a:r>
              <a:rPr lang="en-US" sz="4400" b="1" u="sng" dirty="0">
                <a:latin typeface="Cavolini"/>
                <a:cs typeface="Cavolini"/>
              </a:rPr>
              <a:t>Friday 18th November</a:t>
            </a:r>
            <a:endParaRPr lang="en-US" sz="4400" b="1" u="sng">
              <a:latin typeface="Cavolini"/>
              <a:cs typeface="Cavolini"/>
            </a:endParaRPr>
          </a:p>
        </p:txBody>
      </p:sp>
      <p:sp>
        <p:nvSpPr>
          <p:cNvPr id="4" name="Text Placeholder 3">
            <a:extLst>
              <a:ext uri="{FF2B5EF4-FFF2-40B4-BE49-F238E27FC236}">
                <a16:creationId xmlns:a16="http://schemas.microsoft.com/office/drawing/2014/main" id="{185545B9-D5A9-4866-89D2-05024762B6E6}"/>
              </a:ext>
            </a:extLst>
          </p:cNvPr>
          <p:cNvSpPr>
            <a:spLocks noGrp="1"/>
          </p:cNvSpPr>
          <p:nvPr>
            <p:ph type="body" sz="half" idx="2"/>
          </p:nvPr>
        </p:nvSpPr>
        <p:spPr>
          <a:xfrm>
            <a:off x="388189" y="1588905"/>
            <a:ext cx="5314543" cy="3375920"/>
          </a:xfrm>
        </p:spPr>
        <p:txBody>
          <a:bodyPr vert="horz" lIns="91440" tIns="45720" rIns="91440" bIns="45720" rtlCol="0" anchor="t">
            <a:noAutofit/>
          </a:bodyPr>
          <a:lstStyle/>
          <a:p>
            <a:r>
              <a:rPr lang="en-US" sz="2400" dirty="0">
                <a:latin typeface="Cavolini"/>
                <a:cs typeface="Cavolini"/>
              </a:rPr>
              <a:t>Dear Lord</a:t>
            </a:r>
          </a:p>
          <a:p>
            <a:r>
              <a:rPr lang="en-US" sz="2400" dirty="0">
                <a:latin typeface="Cavolini"/>
                <a:cs typeface="Cavolini"/>
              </a:rPr>
              <a:t>In this challenging time we thank you for another completed school week . Whether we are at home isolating or in school, let us always use the talents we have and make the most of the opportunities we are given. Watch over all of us and our families until we return on Monday.</a:t>
            </a:r>
          </a:p>
          <a:p>
            <a:endParaRPr lang="en-US" sz="2400" dirty="0">
              <a:latin typeface="Cavolini"/>
              <a:cs typeface="Calibri" panose="020F0502020204030204"/>
            </a:endParaRPr>
          </a:p>
          <a:p>
            <a:r>
              <a:rPr lang="en-US" sz="2400" dirty="0">
                <a:latin typeface="Cavolini"/>
                <a:cs typeface="Cavolini"/>
              </a:rPr>
              <a:t>St Joseph – Pray for us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Chart&#10;&#10;Description automatically generated">
            <a:extLst>
              <a:ext uri="{FF2B5EF4-FFF2-40B4-BE49-F238E27FC236}">
                <a16:creationId xmlns:a16="http://schemas.microsoft.com/office/drawing/2014/main" id="{4C8848C6-2DE6-4DBB-81E6-6C1E77C4B2B5}"/>
              </a:ext>
            </a:extLst>
          </p:cNvPr>
          <p:cNvPicPr>
            <a:picLocks noGrp="1" noChangeAspect="1"/>
          </p:cNvPicPr>
          <p:nvPr>
            <p:ph idx="1"/>
          </p:nvPr>
        </p:nvPicPr>
        <p:blipFill rotWithShape="1">
          <a:blip r:embed="rId2"/>
          <a:srcRect l="1456" r="2312"/>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63963363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160B99-11F1-4E16-AE57-D9881F5D9133}"/>
              </a:ext>
            </a:extLst>
          </p:cNvPr>
          <p:cNvSpPr>
            <a:spLocks noGrp="1"/>
          </p:cNvSpPr>
          <p:nvPr>
            <p:ph type="title"/>
          </p:nvPr>
        </p:nvSpPr>
        <p:spPr>
          <a:xfrm>
            <a:off x="838200" y="562271"/>
            <a:ext cx="10515600" cy="1128417"/>
          </a:xfrm>
        </p:spPr>
        <p:txBody>
          <a:bodyPr vert="horz" lIns="91440" tIns="45720" rIns="91440" bIns="45720" rtlCol="0" anchor="ctr">
            <a:normAutofit fontScale="90000"/>
          </a:bodyPr>
          <a:lstStyle/>
          <a:p>
            <a:r>
              <a:rPr lang="en-US" sz="5200" dirty="0">
                <a:latin typeface="Cavolini"/>
                <a:cs typeface="Cavolini"/>
              </a:rPr>
              <a:t>Final thought of the week.....</a:t>
            </a:r>
          </a:p>
        </p:txBody>
      </p:sp>
      <p:pic>
        <p:nvPicPr>
          <p:cNvPr id="5" name="Picture 5" descr="A person wearing glasses and smiling at the camera&#10;&#10;Description automatically generated">
            <a:extLst>
              <a:ext uri="{FF2B5EF4-FFF2-40B4-BE49-F238E27FC236}">
                <a16:creationId xmlns:a16="http://schemas.microsoft.com/office/drawing/2014/main" id="{32E09216-0BAE-461B-B3CD-224A227BABAA}"/>
              </a:ext>
            </a:extLst>
          </p:cNvPr>
          <p:cNvPicPr>
            <a:picLocks noGrp="1" noChangeAspect="1"/>
          </p:cNvPicPr>
          <p:nvPr>
            <p:ph idx="1"/>
          </p:nvPr>
        </p:nvPicPr>
        <p:blipFill rotWithShape="1">
          <a:blip r:embed="rId2"/>
          <a:srcRect t="17435" r="-1" b="4530"/>
          <a:stretch/>
        </p:blipFill>
        <p:spPr>
          <a:xfrm>
            <a:off x="838200" y="1845426"/>
            <a:ext cx="10512547" cy="4450303"/>
          </a:xfrm>
          <a:prstGeom prst="rect">
            <a:avLst/>
          </a:prstGeom>
        </p:spPr>
      </p:pic>
    </p:spTree>
    <p:extLst>
      <p:ext uri="{BB962C8B-B14F-4D97-AF65-F5344CB8AC3E}">
        <p14:creationId xmlns:p14="http://schemas.microsoft.com/office/powerpoint/2010/main" val="8443343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Week 10</vt:lpstr>
      <vt:lpstr>Monday 16th November</vt:lpstr>
      <vt:lpstr>Tuesday 17th November</vt:lpstr>
      <vt:lpstr>Wednesday 18th November</vt:lpstr>
      <vt:lpstr>Thursday November 18th </vt:lpstr>
      <vt:lpstr>Friday 18th November</vt:lpstr>
      <vt:lpstr>Final thought of the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166</cp:revision>
  <dcterms:created xsi:type="dcterms:W3CDTF">2020-11-15T12:02:09Z</dcterms:created>
  <dcterms:modified xsi:type="dcterms:W3CDTF">2020-11-16T07:33:52Z</dcterms:modified>
</cp:coreProperties>
</file>