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B171B4E-EC7A-4CAE-8BCE-6999551CF8BD}" v="578" dt="2020-10-31T17:16:34.794"/>
    <p1510:client id="{D5E7A378-6AB8-B561-D2B6-60171BDEC2E0}" v="1232" dt="2020-11-01T13:41:41.607"/>
    <p1510:client id="{D7F33053-5173-4A7C-931B-1FA0D14054C4}" v="7" dt="2020-11-01T13:49:01.60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33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D7F33053-5173-4A7C-931B-1FA0D14054C4}"/>
    <pc:docChg chg="modSld">
      <pc:chgData name="" userId="" providerId="" clId="Web-{D7F33053-5173-4A7C-931B-1FA0D14054C4}" dt="2020-11-01T13:49:01.609" v="4"/>
      <pc:docMkLst>
        <pc:docMk/>
      </pc:docMkLst>
      <pc:sldChg chg="modSp">
        <pc:chgData name="" userId="" providerId="" clId="Web-{D7F33053-5173-4A7C-931B-1FA0D14054C4}" dt="2020-11-01T13:48:17.812" v="0" actId="20577"/>
        <pc:sldMkLst>
          <pc:docMk/>
          <pc:sldMk cId="3859128173" sldId="258"/>
        </pc:sldMkLst>
        <pc:spChg chg="mod">
          <ac:chgData name="" userId="" providerId="" clId="Web-{D7F33053-5173-4A7C-931B-1FA0D14054C4}" dt="2020-11-01T13:48:17.812" v="0" actId="20577"/>
          <ac:spMkLst>
            <pc:docMk/>
            <pc:sldMk cId="3859128173" sldId="258"/>
            <ac:spMk id="4" creationId="{6CA9CC4B-DF19-433F-98DE-0066D2D5E696}"/>
          </ac:spMkLst>
        </pc:spChg>
      </pc:sldChg>
      <pc:sldChg chg="modSp">
        <pc:chgData name="" userId="" providerId="" clId="Web-{D7F33053-5173-4A7C-931B-1FA0D14054C4}" dt="2020-11-01T13:48:45.875" v="2" actId="20577"/>
        <pc:sldMkLst>
          <pc:docMk/>
          <pc:sldMk cId="2645042701" sldId="262"/>
        </pc:sldMkLst>
        <pc:spChg chg="mod">
          <ac:chgData name="" userId="" providerId="" clId="Web-{D7F33053-5173-4A7C-931B-1FA0D14054C4}" dt="2020-11-01T13:48:45.875" v="2" actId="20577"/>
          <ac:spMkLst>
            <pc:docMk/>
            <pc:sldMk cId="2645042701" sldId="262"/>
            <ac:spMk id="4" creationId="{E1AC3CC9-DA66-4713-B549-F4F527C3983C}"/>
          </ac:spMkLst>
        </pc:spChg>
      </pc:sldChg>
      <pc:sldChg chg="delSp">
        <pc:chgData name="" userId="" providerId="" clId="Web-{D7F33053-5173-4A7C-931B-1FA0D14054C4}" dt="2020-11-01T13:49:01.609" v="4"/>
        <pc:sldMkLst>
          <pc:docMk/>
          <pc:sldMk cId="1377521986" sldId="263"/>
        </pc:sldMkLst>
        <pc:spChg chg="del">
          <ac:chgData name="" userId="" providerId="" clId="Web-{D7F33053-5173-4A7C-931B-1FA0D14054C4}" dt="2020-11-01T13:49:01.609" v="4"/>
          <ac:spMkLst>
            <pc:docMk/>
            <pc:sldMk cId="1377521986" sldId="263"/>
            <ac:spMk id="23" creationId="{8D35D2F2-6E24-4F74-8D9D-7FC12B03A8C9}"/>
          </ac:spMkLst>
        </pc:spChg>
        <pc:spChg chg="del">
          <ac:chgData name="" userId="" providerId="" clId="Web-{D7F33053-5173-4A7C-931B-1FA0D14054C4}" dt="2020-11-01T13:48:57.484" v="3"/>
          <ac:spMkLst>
            <pc:docMk/>
            <pc:sldMk cId="1377521986" sldId="263"/>
            <ac:spMk id="24" creationId="{6581406B-D13F-4680-A6DA-0B527DDC1A5E}"/>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01/11/2020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01/11/2020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01/11/2020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01/11/2020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01/11/2020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01/11/2020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01/11/2020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outdoor, person, grass, person&#10;&#10;Description automatically generated">
            <a:extLst>
              <a:ext uri="{FF2B5EF4-FFF2-40B4-BE49-F238E27FC236}">
                <a16:creationId xmlns:a16="http://schemas.microsoft.com/office/drawing/2014/main" id="{3E35C916-3775-486D-9DB8-15536697E5CF}"/>
              </a:ext>
            </a:extLst>
          </p:cNvPr>
          <p:cNvPicPr>
            <a:picLocks noGrp="1" noChangeAspect="1"/>
          </p:cNvPicPr>
          <p:nvPr>
            <p:ph idx="1"/>
          </p:nvPr>
        </p:nvPicPr>
        <p:blipFill rotWithShape="1">
          <a:blip r:embed="rId2"/>
          <a:srcRect r="23298" b="9091"/>
          <a:stretch/>
        </p:blipFill>
        <p:spPr>
          <a:xfrm>
            <a:off x="3523488" y="10"/>
            <a:ext cx="8668512" cy="6857990"/>
          </a:xfrm>
          <a:prstGeom prst="rect">
            <a:avLst/>
          </a:prstGeom>
        </p:spPr>
      </p:pic>
      <p:sp>
        <p:nvSpPr>
          <p:cNvPr id="7"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AB88A8-8413-4EF1-96B9-CAF9494DD7B4}"/>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t>Week 8- Jesus</a:t>
            </a:r>
          </a:p>
        </p:txBody>
      </p:sp>
      <p:sp>
        <p:nvSpPr>
          <p:cNvPr id="8"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40043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7" name="Rectangle 46">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9" name="Rectangle 48">
            <a:extLst>
              <a:ext uri="{FF2B5EF4-FFF2-40B4-BE49-F238E27FC236}">
                <a16:creationId xmlns:a16="http://schemas.microsoft.com/office/drawing/2014/main" id="{EAD124E3-3443-480C-968C-FECB05FCC4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79712DE8-94E0-4F45-81D9-37AF7A32F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365986" y="714708"/>
            <a:ext cx="826011" cy="5426873"/>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53" name="Straight Connector 52">
            <a:extLst>
              <a:ext uri="{FF2B5EF4-FFF2-40B4-BE49-F238E27FC236}">
                <a16:creationId xmlns:a16="http://schemas.microsoft.com/office/drawing/2014/main" id="{BA0504EE-683F-4FE2-A169-83C71FAA35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6C3B364-D361-4ED0-A102-6AC8D0575B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 name="Picture 10" descr="A person wearing a costume&#10;&#10;Description automatically generated">
            <a:extLst>
              <a:ext uri="{FF2B5EF4-FFF2-40B4-BE49-F238E27FC236}">
                <a16:creationId xmlns:a16="http://schemas.microsoft.com/office/drawing/2014/main" id="{7188368B-8F70-4040-B78F-0A7A6EC017A0}"/>
              </a:ext>
            </a:extLst>
          </p:cNvPr>
          <p:cNvPicPr>
            <a:picLocks noChangeAspect="1"/>
          </p:cNvPicPr>
          <p:nvPr/>
        </p:nvPicPr>
        <p:blipFill>
          <a:blip r:embed="rId2"/>
          <a:stretch>
            <a:fillRect/>
          </a:stretch>
        </p:blipFill>
        <p:spPr>
          <a:xfrm>
            <a:off x="5969000" y="711200"/>
            <a:ext cx="1866900" cy="2844800"/>
          </a:xfrm>
          <a:prstGeom prst="rect">
            <a:avLst/>
          </a:prstGeom>
        </p:spPr>
      </p:pic>
      <p:pic>
        <p:nvPicPr>
          <p:cNvPr id="6" name="Picture 6" descr="A picture containing person, indoor, person, photo&#10;&#10;Description automatically generated">
            <a:extLst>
              <a:ext uri="{FF2B5EF4-FFF2-40B4-BE49-F238E27FC236}">
                <a16:creationId xmlns:a16="http://schemas.microsoft.com/office/drawing/2014/main" id="{E30F47F2-8DEB-4713-BA46-A42E437092CD}"/>
              </a:ext>
            </a:extLst>
          </p:cNvPr>
          <p:cNvPicPr>
            <a:picLocks noChangeAspect="1"/>
          </p:cNvPicPr>
          <p:nvPr/>
        </p:nvPicPr>
        <p:blipFill>
          <a:blip r:embed="rId3"/>
          <a:stretch>
            <a:fillRect/>
          </a:stretch>
        </p:blipFill>
        <p:spPr>
          <a:xfrm>
            <a:off x="5969000" y="3619500"/>
            <a:ext cx="1866900" cy="2501900"/>
          </a:xfrm>
          <a:prstGeom prst="rect">
            <a:avLst/>
          </a:prstGeom>
        </p:spPr>
      </p:pic>
      <p:pic>
        <p:nvPicPr>
          <p:cNvPr id="11" name="Picture 11" descr="A person standing in front of a flower&#10;&#10;Description automatically generated">
            <a:extLst>
              <a:ext uri="{FF2B5EF4-FFF2-40B4-BE49-F238E27FC236}">
                <a16:creationId xmlns:a16="http://schemas.microsoft.com/office/drawing/2014/main" id="{AAD540C2-8FA9-4160-B4DB-A8F46FDA3D54}"/>
              </a:ext>
            </a:extLst>
          </p:cNvPr>
          <p:cNvPicPr>
            <a:picLocks noChangeAspect="1"/>
          </p:cNvPicPr>
          <p:nvPr/>
        </p:nvPicPr>
        <p:blipFill>
          <a:blip r:embed="rId4"/>
          <a:stretch>
            <a:fillRect/>
          </a:stretch>
        </p:blipFill>
        <p:spPr>
          <a:xfrm>
            <a:off x="7899400" y="711200"/>
            <a:ext cx="1625600" cy="2311400"/>
          </a:xfrm>
          <a:prstGeom prst="rect">
            <a:avLst/>
          </a:prstGeom>
        </p:spPr>
      </p:pic>
      <p:pic>
        <p:nvPicPr>
          <p:cNvPr id="4" name="Picture 4" descr="A person wearing a hat&#10;&#10;Description automatically generated">
            <a:extLst>
              <a:ext uri="{FF2B5EF4-FFF2-40B4-BE49-F238E27FC236}">
                <a16:creationId xmlns:a16="http://schemas.microsoft.com/office/drawing/2014/main" id="{8AD90D3E-4B5B-49AB-8CD5-577DF4C8CC80}"/>
              </a:ext>
            </a:extLst>
          </p:cNvPr>
          <p:cNvPicPr>
            <a:picLocks noChangeAspect="1"/>
          </p:cNvPicPr>
          <p:nvPr/>
        </p:nvPicPr>
        <p:blipFill>
          <a:blip r:embed="rId5"/>
          <a:stretch>
            <a:fillRect/>
          </a:stretch>
        </p:blipFill>
        <p:spPr>
          <a:xfrm>
            <a:off x="7899400" y="3086100"/>
            <a:ext cx="1625600" cy="838200"/>
          </a:xfrm>
          <a:prstGeom prst="rect">
            <a:avLst/>
          </a:prstGeom>
        </p:spPr>
      </p:pic>
      <p:pic>
        <p:nvPicPr>
          <p:cNvPr id="8" name="Picture 8" descr="A picture containing text, book&#10;&#10;Description automatically generated">
            <a:extLst>
              <a:ext uri="{FF2B5EF4-FFF2-40B4-BE49-F238E27FC236}">
                <a16:creationId xmlns:a16="http://schemas.microsoft.com/office/drawing/2014/main" id="{6FA64626-538A-427A-9113-1D708EFA6EB0}"/>
              </a:ext>
            </a:extLst>
          </p:cNvPr>
          <p:cNvPicPr>
            <a:picLocks noChangeAspect="1"/>
          </p:cNvPicPr>
          <p:nvPr/>
        </p:nvPicPr>
        <p:blipFill>
          <a:blip r:embed="rId6"/>
          <a:stretch>
            <a:fillRect/>
          </a:stretch>
        </p:blipFill>
        <p:spPr>
          <a:xfrm>
            <a:off x="7899400" y="4000500"/>
            <a:ext cx="1625600" cy="2120900"/>
          </a:xfrm>
          <a:prstGeom prst="rect">
            <a:avLst/>
          </a:prstGeom>
        </p:spPr>
      </p:pic>
      <p:pic>
        <p:nvPicPr>
          <p:cNvPr id="9" name="Picture 9" descr="A person looking at the camera&#10;&#10;Description automatically generated">
            <a:extLst>
              <a:ext uri="{FF2B5EF4-FFF2-40B4-BE49-F238E27FC236}">
                <a16:creationId xmlns:a16="http://schemas.microsoft.com/office/drawing/2014/main" id="{2916DE32-257A-48A2-9297-7BD31FE46BC1}"/>
              </a:ext>
            </a:extLst>
          </p:cNvPr>
          <p:cNvPicPr>
            <a:picLocks noChangeAspect="1"/>
          </p:cNvPicPr>
          <p:nvPr/>
        </p:nvPicPr>
        <p:blipFill>
          <a:blip r:embed="rId7"/>
          <a:stretch>
            <a:fillRect/>
          </a:stretch>
        </p:blipFill>
        <p:spPr>
          <a:xfrm>
            <a:off x="9601200" y="711200"/>
            <a:ext cx="1701800" cy="736600"/>
          </a:xfrm>
          <a:prstGeom prst="rect">
            <a:avLst/>
          </a:prstGeom>
        </p:spPr>
      </p:pic>
      <p:pic>
        <p:nvPicPr>
          <p:cNvPr id="5" name="Picture 5" descr="A close up of a person&#10;&#10;Description automatically generated">
            <a:extLst>
              <a:ext uri="{FF2B5EF4-FFF2-40B4-BE49-F238E27FC236}">
                <a16:creationId xmlns:a16="http://schemas.microsoft.com/office/drawing/2014/main" id="{3AADAEE2-F18C-472A-9646-53075AFF23F2}"/>
              </a:ext>
            </a:extLst>
          </p:cNvPr>
          <p:cNvPicPr>
            <a:picLocks noChangeAspect="1"/>
          </p:cNvPicPr>
          <p:nvPr/>
        </p:nvPicPr>
        <p:blipFill>
          <a:blip r:embed="rId8"/>
          <a:stretch>
            <a:fillRect/>
          </a:stretch>
        </p:blipFill>
        <p:spPr>
          <a:xfrm>
            <a:off x="9601200" y="1511300"/>
            <a:ext cx="1701800" cy="2755900"/>
          </a:xfrm>
          <a:prstGeom prst="rect">
            <a:avLst/>
          </a:prstGeom>
        </p:spPr>
      </p:pic>
      <p:pic>
        <p:nvPicPr>
          <p:cNvPr id="7" name="Picture 7" descr="A person wearing a suit and tie&#10;&#10;Description automatically generated">
            <a:extLst>
              <a:ext uri="{FF2B5EF4-FFF2-40B4-BE49-F238E27FC236}">
                <a16:creationId xmlns:a16="http://schemas.microsoft.com/office/drawing/2014/main" id="{EBCBA9AD-761F-44F4-BF09-C6A505E2C4C3}"/>
              </a:ext>
            </a:extLst>
          </p:cNvPr>
          <p:cNvPicPr>
            <a:picLocks noChangeAspect="1"/>
          </p:cNvPicPr>
          <p:nvPr/>
        </p:nvPicPr>
        <p:blipFill>
          <a:blip r:embed="rId9"/>
          <a:stretch>
            <a:fillRect/>
          </a:stretch>
        </p:blipFill>
        <p:spPr>
          <a:xfrm>
            <a:off x="9601200" y="4330700"/>
            <a:ext cx="1701800" cy="1790700"/>
          </a:xfrm>
          <a:prstGeom prst="rect">
            <a:avLst/>
          </a:prstGeom>
        </p:spPr>
      </p:pic>
      <p:sp>
        <p:nvSpPr>
          <p:cNvPr id="2" name="Title 1"/>
          <p:cNvSpPr>
            <a:spLocks noGrp="1"/>
          </p:cNvSpPr>
          <p:nvPr>
            <p:ph type="title"/>
          </p:nvPr>
        </p:nvSpPr>
        <p:spPr>
          <a:xfrm>
            <a:off x="422898" y="302859"/>
            <a:ext cx="4559095" cy="1306789"/>
          </a:xfrm>
        </p:spPr>
        <p:txBody>
          <a:bodyPr anchor="b">
            <a:normAutofit fontScale="90000"/>
          </a:bodyPr>
          <a:lstStyle/>
          <a:p>
            <a:r>
              <a:rPr lang="en-GB" sz="3600" b="1" dirty="0">
                <a:latin typeface="Cavolini"/>
                <a:ea typeface="Source Sans Pro"/>
                <a:cs typeface="Calibri Light"/>
              </a:rPr>
              <a:t>Sunday 1st November  -  All Saints' Day</a:t>
            </a:r>
            <a:endParaRPr lang="en-GB" sz="3600" b="1">
              <a:latin typeface="Cavolini"/>
              <a:ea typeface="Source Sans Pro"/>
              <a:cs typeface="Cavolini"/>
            </a:endParaRPr>
          </a:p>
        </p:txBody>
      </p:sp>
      <p:sp>
        <p:nvSpPr>
          <p:cNvPr id="3" name="Subtitle 2"/>
          <p:cNvSpPr>
            <a:spLocks noGrp="1"/>
          </p:cNvSpPr>
          <p:nvPr>
            <p:ph idx="1"/>
          </p:nvPr>
        </p:nvSpPr>
        <p:spPr>
          <a:xfrm>
            <a:off x="325155" y="1755732"/>
            <a:ext cx="4546600" cy="2578100"/>
          </a:xfrm>
        </p:spPr>
        <p:txBody>
          <a:bodyPr vert="horz" wrap="square" lIns="91440" tIns="45720" rIns="91440" bIns="45720" rtlCol="0" anchor="t">
            <a:noAutofit/>
          </a:bodyPr>
          <a:lstStyle/>
          <a:p>
            <a:pPr marL="0" indent="0">
              <a:buNone/>
            </a:pPr>
            <a:r>
              <a:rPr lang="en-GB" sz="2400" dirty="0">
                <a:latin typeface="Cavolini"/>
                <a:cs typeface="Calibri"/>
              </a:rPr>
              <a:t>Today we celebrate the feast of All Saints'. Let us think about what qualities these people had to become a Saint. Qualities of resilience, faith, love and compassion are just some.</a:t>
            </a:r>
            <a:endParaRPr lang="en-US" sz="2400">
              <a:cs typeface="Calibri"/>
            </a:endParaRPr>
          </a:p>
          <a:p>
            <a:pPr marL="0" indent="0">
              <a:buNone/>
            </a:pPr>
            <a:r>
              <a:rPr lang="en-GB" sz="2400" dirty="0">
                <a:latin typeface="Cavolini"/>
                <a:cs typeface="Calibri"/>
              </a:rPr>
              <a:t> Let us in this new half term try and emulate these qualities in order to help each other and create a better world in this difficult time.   </a:t>
            </a:r>
            <a:r>
              <a:rPr lang="en-GB" sz="2400" dirty="0">
                <a:cs typeface="Calibri"/>
              </a:rPr>
              <a:t> </a:t>
            </a:r>
            <a:endParaRPr lang="en-GB" sz="1800" dirty="0">
              <a:cs typeface="Calibri" panose="020F0502020204030204"/>
            </a:endParaRPr>
          </a:p>
        </p:txBody>
      </p:sp>
    </p:spTree>
    <p:extLst>
      <p:ext uri="{BB962C8B-B14F-4D97-AF65-F5344CB8AC3E}">
        <p14:creationId xmlns:p14="http://schemas.microsoft.com/office/powerpoint/2010/main" val="109857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C1CE5-E61E-473E-80C7-35ECD8950AED}"/>
              </a:ext>
            </a:extLst>
          </p:cNvPr>
          <p:cNvSpPr>
            <a:spLocks noGrp="1"/>
          </p:cNvSpPr>
          <p:nvPr>
            <p:ph type="title"/>
          </p:nvPr>
        </p:nvSpPr>
        <p:spPr>
          <a:xfrm>
            <a:off x="1" y="-344895"/>
            <a:ext cx="6097412" cy="1325563"/>
          </a:xfrm>
        </p:spPr>
        <p:txBody>
          <a:bodyPr vert="horz" lIns="91440" tIns="45720" rIns="91440" bIns="45720" rtlCol="0" anchor="ctr">
            <a:normAutofit/>
          </a:bodyPr>
          <a:lstStyle/>
          <a:p>
            <a:r>
              <a:rPr lang="en-US" b="1" dirty="0">
                <a:latin typeface="Cavolini"/>
                <a:cs typeface="Cavolini"/>
              </a:rPr>
              <a:t>Monday 2nd November</a:t>
            </a:r>
          </a:p>
        </p:txBody>
      </p:sp>
      <p:sp>
        <p:nvSpPr>
          <p:cNvPr id="4" name="Text Placeholder 3">
            <a:extLst>
              <a:ext uri="{FF2B5EF4-FFF2-40B4-BE49-F238E27FC236}">
                <a16:creationId xmlns:a16="http://schemas.microsoft.com/office/drawing/2014/main" id="{6CA9CC4B-DF19-433F-98DE-0066D2D5E696}"/>
              </a:ext>
            </a:extLst>
          </p:cNvPr>
          <p:cNvSpPr>
            <a:spLocks noGrp="1"/>
          </p:cNvSpPr>
          <p:nvPr>
            <p:ph type="body" sz="half" idx="2"/>
          </p:nvPr>
        </p:nvSpPr>
        <p:spPr>
          <a:xfrm>
            <a:off x="302712" y="984662"/>
            <a:ext cx="5314543" cy="3375920"/>
          </a:xfrm>
        </p:spPr>
        <p:txBody>
          <a:bodyPr vert="horz" lIns="91440" tIns="45720" rIns="91440" bIns="45720" rtlCol="0" anchor="t">
            <a:noAutofit/>
          </a:bodyPr>
          <a:lstStyle/>
          <a:p>
            <a:r>
              <a:rPr lang="en-US" sz="1800" dirty="0">
                <a:latin typeface="Cavolini"/>
                <a:cs typeface="Cavolini"/>
              </a:rPr>
              <a:t>D</a:t>
            </a:r>
            <a:r>
              <a:rPr lang="en-US" sz="2000" dirty="0">
                <a:latin typeface="Cavolini"/>
                <a:cs typeface="Cavolini"/>
              </a:rPr>
              <a:t>ear Lord</a:t>
            </a:r>
          </a:p>
          <a:p>
            <a:r>
              <a:rPr lang="en-US" sz="2000" dirty="0">
                <a:latin typeface="Cavolini"/>
                <a:cs typeface="Cavolini"/>
              </a:rPr>
              <a:t>As we face the news of a second lockdown , give us strength and faith.</a:t>
            </a:r>
          </a:p>
          <a:p>
            <a:r>
              <a:rPr lang="en-US" sz="2000" dirty="0">
                <a:latin typeface="Cavolini"/>
                <a:cs typeface="Cavolini"/>
              </a:rPr>
              <a:t>Faith to know that things will get better, to understand that maybe we give up short term actions for the betterment of the long-term. .</a:t>
            </a:r>
          </a:p>
          <a:p>
            <a:r>
              <a:rPr lang="en-US" sz="2000" dirty="0">
                <a:latin typeface="Cavolini"/>
                <a:cs typeface="Cavolini"/>
              </a:rPr>
              <a:t>Strength to follow the guidelines and understand that our actions may have consequences for the most vulnerable in society.</a:t>
            </a:r>
          </a:p>
          <a:p>
            <a:r>
              <a:rPr lang="en-US" sz="2000" dirty="0">
                <a:latin typeface="Cavolini"/>
                <a:cs typeface="Cavolini"/>
              </a:rPr>
              <a:t>Resilience to focus and understand that our teachers are doing the upmost under difficult circumstances to deliver the gift of education.</a:t>
            </a:r>
          </a:p>
          <a:p>
            <a:r>
              <a:rPr lang="en-US" sz="2000" dirty="0">
                <a:latin typeface="Cavolini"/>
                <a:cs typeface="Cavolini"/>
              </a:rPr>
              <a:t>St Joseph- Pray for us</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Text&#10;&#10;Description automatically generated">
            <a:extLst>
              <a:ext uri="{FF2B5EF4-FFF2-40B4-BE49-F238E27FC236}">
                <a16:creationId xmlns:a16="http://schemas.microsoft.com/office/drawing/2014/main" id="{7A9A46D1-C618-483E-9F8E-283EFF0D8A93}"/>
              </a:ext>
            </a:extLst>
          </p:cNvPr>
          <p:cNvPicPr>
            <a:picLocks noGrp="1" noChangeAspect="1"/>
          </p:cNvPicPr>
          <p:nvPr>
            <p:ph type="pic" idx="1"/>
          </p:nvPr>
        </p:nvPicPr>
        <p:blipFill rotWithShape="1">
          <a:blip r:embed="rId2"/>
          <a:srcRect r="3766"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85912817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C9DB72-2610-4335-8FFC-6195CF2CBC30}"/>
              </a:ext>
            </a:extLst>
          </p:cNvPr>
          <p:cNvSpPr>
            <a:spLocks noGrp="1"/>
          </p:cNvSpPr>
          <p:nvPr>
            <p:ph type="title"/>
          </p:nvPr>
        </p:nvSpPr>
        <p:spPr>
          <a:xfrm>
            <a:off x="841247" y="474146"/>
            <a:ext cx="10515593" cy="1197864"/>
          </a:xfrm>
        </p:spPr>
        <p:txBody>
          <a:bodyPr vert="horz" lIns="91440" tIns="45720" rIns="91440" bIns="45720" rtlCol="0" anchor="ctr">
            <a:normAutofit/>
          </a:bodyPr>
          <a:lstStyle/>
          <a:p>
            <a:r>
              <a:rPr lang="en-US" sz="4400" b="1" dirty="0">
                <a:latin typeface="Cavolini"/>
                <a:cs typeface="Cavolini"/>
              </a:rPr>
              <a:t>Tuesday 3rd November</a:t>
            </a:r>
          </a:p>
        </p:txBody>
      </p:sp>
      <p:cxnSp>
        <p:nvCxnSpPr>
          <p:cNvPr id="12" name="Straight Connector 11">
            <a:extLst>
              <a:ext uri="{FF2B5EF4-FFF2-40B4-BE49-F238E27FC236}">
                <a16:creationId xmlns:a16="http://schemas.microsoft.com/office/drawing/2014/main" id="{EDF5FE34-0A41-407A-8D94-10FCF68F1D0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5488" y="587238"/>
            <a:ext cx="0" cy="914400"/>
          </a:xfrm>
          <a:prstGeom prst="line">
            <a:avLst/>
          </a:prstGeom>
          <a:ln w="19050">
            <a:solidFill>
              <a:schemeClr val="tx1">
                <a:alpha val="80000"/>
              </a:schemeClr>
            </a:solidFill>
          </a:ln>
        </p:spPr>
        <p:style>
          <a:lnRef idx="1">
            <a:schemeClr val="accent1"/>
          </a:lnRef>
          <a:fillRef idx="0">
            <a:schemeClr val="accent1"/>
          </a:fillRef>
          <a:effectRef idx="0">
            <a:schemeClr val="accent1"/>
          </a:effectRef>
          <a:fontRef idx="minor">
            <a:schemeClr val="tx1"/>
          </a:fontRef>
        </p:style>
      </p:cxnSp>
      <p:pic>
        <p:nvPicPr>
          <p:cNvPr id="5" name="Picture 5" descr="A close up of a piece of paper&#10;&#10;Description automatically generated">
            <a:extLst>
              <a:ext uri="{FF2B5EF4-FFF2-40B4-BE49-F238E27FC236}">
                <a16:creationId xmlns:a16="http://schemas.microsoft.com/office/drawing/2014/main" id="{BA7CD4A9-27DE-4F73-83D6-7564C1CD5104}"/>
              </a:ext>
            </a:extLst>
          </p:cNvPr>
          <p:cNvPicPr>
            <a:picLocks noGrp="1" noChangeAspect="1"/>
          </p:cNvPicPr>
          <p:nvPr>
            <p:ph idx="1"/>
          </p:nvPr>
        </p:nvPicPr>
        <p:blipFill rotWithShape="1">
          <a:blip r:embed="rId2"/>
          <a:srcRect r="22383" b="-2"/>
          <a:stretch/>
        </p:blipFill>
        <p:spPr>
          <a:xfrm>
            <a:off x="835153" y="2002117"/>
            <a:ext cx="6215794" cy="4171569"/>
          </a:xfrm>
          <a:prstGeom prst="rect">
            <a:avLst/>
          </a:prstGeom>
        </p:spPr>
      </p:pic>
      <p:sp>
        <p:nvSpPr>
          <p:cNvPr id="4" name="Text Placeholder 3">
            <a:extLst>
              <a:ext uri="{FF2B5EF4-FFF2-40B4-BE49-F238E27FC236}">
                <a16:creationId xmlns:a16="http://schemas.microsoft.com/office/drawing/2014/main" id="{BFE2C076-0BBC-4421-A5EE-62D121A3620C}"/>
              </a:ext>
            </a:extLst>
          </p:cNvPr>
          <p:cNvSpPr>
            <a:spLocks noGrp="1"/>
          </p:cNvSpPr>
          <p:nvPr>
            <p:ph type="body" sz="half" idx="2"/>
          </p:nvPr>
        </p:nvSpPr>
        <p:spPr>
          <a:xfrm>
            <a:off x="7533314" y="1999578"/>
            <a:ext cx="3823525" cy="4171568"/>
          </a:xfrm>
        </p:spPr>
        <p:txBody>
          <a:bodyPr vert="horz" lIns="91440" tIns="45720" rIns="91440" bIns="45720" rtlCol="0" anchor="ctr">
            <a:normAutofit fontScale="92500" lnSpcReduction="20000"/>
          </a:bodyPr>
          <a:lstStyle/>
          <a:p>
            <a:r>
              <a:rPr lang="en-US" sz="2000" dirty="0">
                <a:latin typeface="Cavolini"/>
                <a:cs typeface="Cavolini"/>
              </a:rPr>
              <a:t>Dear Lord</a:t>
            </a:r>
            <a:endParaRPr lang="en-US" dirty="0">
              <a:latin typeface="Cavolini"/>
              <a:cs typeface="Cavolini"/>
            </a:endParaRPr>
          </a:p>
          <a:p>
            <a:r>
              <a:rPr lang="en-US" sz="2000" dirty="0">
                <a:latin typeface="Cavolini"/>
                <a:cs typeface="Cavolini"/>
              </a:rPr>
              <a:t>When your Son came to earth, he changed everything. He taught people how to love and care for one another, he taught them about the God that loved them, and he gave up his life to bring them back to you, their loving God. Help us to welcome your Son and the things that he taught in our everyday lives.</a:t>
            </a:r>
          </a:p>
          <a:p>
            <a:endParaRPr lang="en-US" sz="2000" dirty="0">
              <a:latin typeface="Cavolini"/>
              <a:cs typeface="Calibri" panose="020F0502020204030204"/>
            </a:endParaRPr>
          </a:p>
          <a:p>
            <a:r>
              <a:rPr lang="en-US" sz="2000" dirty="0">
                <a:latin typeface="Cavolini"/>
                <a:cs typeface="Cavolini"/>
              </a:rPr>
              <a:t>St Joseph- Pray for us </a:t>
            </a:r>
          </a:p>
        </p:txBody>
      </p:sp>
    </p:spTree>
    <p:extLst>
      <p:ext uri="{BB962C8B-B14F-4D97-AF65-F5344CB8AC3E}">
        <p14:creationId xmlns:p14="http://schemas.microsoft.com/office/powerpoint/2010/main" val="15399038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cactus&#10;&#10;Description automatically generated">
            <a:extLst>
              <a:ext uri="{FF2B5EF4-FFF2-40B4-BE49-F238E27FC236}">
                <a16:creationId xmlns:a16="http://schemas.microsoft.com/office/drawing/2014/main" id="{72FC4D60-CFA1-40F6-B2B8-7E7B4C540186}"/>
              </a:ext>
            </a:extLst>
          </p:cNvPr>
          <p:cNvPicPr>
            <a:picLocks noGrp="1" noChangeAspect="1"/>
          </p:cNvPicPr>
          <p:nvPr>
            <p:ph type="pic" idx="1"/>
          </p:nvPr>
        </p:nvPicPr>
        <p:blipFill rotWithShape="1">
          <a:blip r:embed="rId2"/>
          <a:srcRect l="184" t="6593" r="23064" b="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A85335-3975-4291-BFAE-4F6310523085}"/>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b="1" dirty="0">
                <a:latin typeface="Cavolini"/>
                <a:cs typeface="Cavolini"/>
              </a:rPr>
              <a:t>Wednesday 4th November</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2256C6FB-A6E5-480A-BCCE-E075E800A4DB}"/>
              </a:ext>
            </a:extLst>
          </p:cNvPr>
          <p:cNvSpPr>
            <a:spLocks noGrp="1"/>
          </p:cNvSpPr>
          <p:nvPr>
            <p:ph type="body" sz="half" idx="2"/>
          </p:nvPr>
        </p:nvSpPr>
        <p:spPr>
          <a:xfrm>
            <a:off x="371094" y="2718054"/>
            <a:ext cx="4775015" cy="3207258"/>
          </a:xfrm>
        </p:spPr>
        <p:txBody>
          <a:bodyPr vert="horz" lIns="91440" tIns="45720" rIns="91440" bIns="45720" rtlCol="0" anchor="t">
            <a:noAutofit/>
          </a:bodyPr>
          <a:lstStyle/>
          <a:p>
            <a:r>
              <a:rPr lang="en-US" sz="2400" dirty="0">
                <a:latin typeface="Cavolini"/>
                <a:cs typeface="Cavolini"/>
              </a:rPr>
              <a:t>Lord</a:t>
            </a:r>
            <a:endParaRPr lang="en-US" sz="2400">
              <a:latin typeface="Cavolini"/>
              <a:cs typeface="Cavolini"/>
            </a:endParaRPr>
          </a:p>
          <a:p>
            <a:r>
              <a:rPr lang="en-US" sz="2400" dirty="0">
                <a:latin typeface="Cavolini"/>
                <a:cs typeface="Cavolini"/>
              </a:rPr>
              <a:t>You sent your Son to earth to bring us to you: to your truth, your love, your peace, and ultimately to live with you in heaven for eternity. Help us to respond to Jesus call in a generous and loving way. </a:t>
            </a:r>
            <a:endParaRPr lang="en-US" sz="2400">
              <a:latin typeface="Cavolini"/>
              <a:cs typeface="Cavolini"/>
            </a:endParaRPr>
          </a:p>
          <a:p>
            <a:endParaRPr lang="en-US" sz="2400" dirty="0">
              <a:latin typeface="Cavolini"/>
              <a:cs typeface="Calibri" panose="020F0502020204030204"/>
            </a:endParaRPr>
          </a:p>
          <a:p>
            <a:r>
              <a:rPr lang="en-US" sz="2400" dirty="0">
                <a:latin typeface="Cavolini"/>
                <a:cs typeface="Cavolini"/>
              </a:rPr>
              <a:t>St Joseph- Pray for us </a:t>
            </a:r>
            <a:endParaRPr lang="en-US" sz="2400">
              <a:latin typeface="Cavolini"/>
              <a:cs typeface="Cavolini"/>
            </a:endParaRPr>
          </a:p>
        </p:txBody>
      </p:sp>
    </p:spTree>
    <p:extLst>
      <p:ext uri="{BB962C8B-B14F-4D97-AF65-F5344CB8AC3E}">
        <p14:creationId xmlns:p14="http://schemas.microsoft.com/office/powerpoint/2010/main" val="2674621553"/>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4">
            <a:extLst>
              <a:ext uri="{FF2B5EF4-FFF2-40B4-BE49-F238E27FC236}">
                <a16:creationId xmlns:a16="http://schemas.microsoft.com/office/drawing/2014/main" id="{63F5877B-98C7-49DD-83AB-0F6F57CB65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colorful, person, wearing, bright&#10;&#10;Description automatically generated">
            <a:extLst>
              <a:ext uri="{FF2B5EF4-FFF2-40B4-BE49-F238E27FC236}">
                <a16:creationId xmlns:a16="http://schemas.microsoft.com/office/drawing/2014/main" id="{445FFC3B-DC24-4CA8-A660-1FD8403FEF00}"/>
              </a:ext>
            </a:extLst>
          </p:cNvPr>
          <p:cNvPicPr>
            <a:picLocks noChangeAspect="1"/>
          </p:cNvPicPr>
          <p:nvPr/>
        </p:nvPicPr>
        <p:blipFill rotWithShape="1">
          <a:blip r:embed="rId2"/>
          <a:srcRect l="12513" r="17402"/>
          <a:stretch/>
        </p:blipFill>
        <p:spPr>
          <a:xfrm>
            <a:off x="7364078" y="-18"/>
            <a:ext cx="4827922" cy="6857999"/>
          </a:xfrm>
          <a:custGeom>
            <a:avLst/>
            <a:gdLst/>
            <a:ahLst/>
            <a:cxnLst/>
            <a:rect l="l" t="t" r="r" b="b"/>
            <a:pathLst>
              <a:path w="4827922" h="6858000">
                <a:moveTo>
                  <a:pt x="4441" y="0"/>
                </a:moveTo>
                <a:lnTo>
                  <a:pt x="4827922" y="0"/>
                </a:lnTo>
                <a:lnTo>
                  <a:pt x="4827922" y="6858000"/>
                </a:lnTo>
                <a:lnTo>
                  <a:pt x="0" y="6858000"/>
                </a:lnTo>
                <a:lnTo>
                  <a:pt x="106674" y="6638378"/>
                </a:lnTo>
                <a:cubicBezTo>
                  <a:pt x="530028" y="5720938"/>
                  <a:pt x="777229" y="4614948"/>
                  <a:pt x="777229" y="3424428"/>
                </a:cubicBezTo>
                <a:cubicBezTo>
                  <a:pt x="777229" y="2233909"/>
                  <a:pt x="530028" y="1127919"/>
                  <a:pt x="106674" y="210478"/>
                </a:cubicBezTo>
                <a:close/>
              </a:path>
            </a:pathLst>
          </a:custGeom>
        </p:spPr>
      </p:pic>
      <p:pic>
        <p:nvPicPr>
          <p:cNvPr id="5" name="Picture 5" descr="Diagram&#10;&#10;Description automatically generated">
            <a:extLst>
              <a:ext uri="{FF2B5EF4-FFF2-40B4-BE49-F238E27FC236}">
                <a16:creationId xmlns:a16="http://schemas.microsoft.com/office/drawing/2014/main" id="{2F564836-D1D2-4E93-BBA5-19F3FF2208A3}"/>
              </a:ext>
            </a:extLst>
          </p:cNvPr>
          <p:cNvPicPr>
            <a:picLocks noGrp="1" noChangeAspect="1"/>
          </p:cNvPicPr>
          <p:nvPr>
            <p:ph type="pic" idx="1"/>
          </p:nvPr>
        </p:nvPicPr>
        <p:blipFill rotWithShape="1">
          <a:blip r:embed="rId3"/>
          <a:srcRect t="2975" r="1" b="362"/>
          <a:stretch/>
        </p:blipFill>
        <p:spPr>
          <a:xfrm>
            <a:off x="3119360" y="18"/>
            <a:ext cx="4966290" cy="6857999"/>
          </a:xfrm>
          <a:custGeom>
            <a:avLst/>
            <a:gdLst/>
            <a:ahLst/>
            <a:cxnLst/>
            <a:rect l="l" t="t" r="r" b="b"/>
            <a:pathLst>
              <a:path w="4966290" h="6857999">
                <a:moveTo>
                  <a:pt x="0" y="0"/>
                </a:moveTo>
                <a:lnTo>
                  <a:pt x="4188230" y="0"/>
                </a:lnTo>
                <a:lnTo>
                  <a:pt x="4295735" y="210478"/>
                </a:lnTo>
                <a:cubicBezTo>
                  <a:pt x="4719089" y="1127919"/>
                  <a:pt x="4966290" y="2233909"/>
                  <a:pt x="4966290" y="3424428"/>
                </a:cubicBezTo>
                <a:cubicBezTo>
                  <a:pt x="4966290" y="4614948"/>
                  <a:pt x="4719089" y="5720938"/>
                  <a:pt x="4295735" y="6638378"/>
                </a:cubicBezTo>
                <a:lnTo>
                  <a:pt x="4183560" y="6857999"/>
                </a:lnTo>
                <a:lnTo>
                  <a:pt x="53039" y="6857999"/>
                </a:lnTo>
                <a:lnTo>
                  <a:pt x="132047" y="6695338"/>
                </a:lnTo>
                <a:cubicBezTo>
                  <a:pt x="555401" y="5777898"/>
                  <a:pt x="802602" y="4671908"/>
                  <a:pt x="802602" y="3481388"/>
                </a:cubicBezTo>
                <a:cubicBezTo>
                  <a:pt x="802602" y="2191659"/>
                  <a:pt x="512484" y="1001134"/>
                  <a:pt x="22579" y="42066"/>
                </a:cubicBezTo>
                <a:close/>
              </a:path>
            </a:pathLst>
          </a:custGeom>
        </p:spPr>
      </p:pic>
      <p:sp useBgFill="1">
        <p:nvSpPr>
          <p:cNvPr id="33" name="Freeform: Shape 36">
            <a:extLst>
              <a:ext uri="{FF2B5EF4-FFF2-40B4-BE49-F238E27FC236}">
                <a16:creationId xmlns:a16="http://schemas.microsoft.com/office/drawing/2014/main" id="{4EA91930-66BC-4C41-B4F5-C31EB216F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45815" cy="6858000"/>
          </a:xfrm>
          <a:custGeom>
            <a:avLst/>
            <a:gdLst>
              <a:gd name="connsiteX0" fmla="*/ 0 w 3945815"/>
              <a:gd name="connsiteY0" fmla="*/ 0 h 6858000"/>
              <a:gd name="connsiteX1" fmla="*/ 3138662 w 3945815"/>
              <a:gd name="connsiteY1" fmla="*/ 0 h 6858000"/>
              <a:gd name="connsiteX2" fmla="*/ 3275260 w 3945815"/>
              <a:gd name="connsiteY2" fmla="*/ 267438 h 6858000"/>
              <a:gd name="connsiteX3" fmla="*/ 3945815 w 3945815"/>
              <a:gd name="connsiteY3" fmla="*/ 3481388 h 6858000"/>
              <a:gd name="connsiteX4" fmla="*/ 3275260 w 3945815"/>
              <a:gd name="connsiteY4" fmla="*/ 6695338 h 6858000"/>
              <a:gd name="connsiteX5" fmla="*/ 3192177 w 3945815"/>
              <a:gd name="connsiteY5" fmla="*/ 6858000 h 6858000"/>
              <a:gd name="connsiteX6" fmla="*/ 0 w 3945815"/>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45815" h="6858000">
                <a:moveTo>
                  <a:pt x="0" y="0"/>
                </a:moveTo>
                <a:lnTo>
                  <a:pt x="3138662" y="0"/>
                </a:lnTo>
                <a:lnTo>
                  <a:pt x="3275260" y="267438"/>
                </a:lnTo>
                <a:cubicBezTo>
                  <a:pt x="3698614" y="1184879"/>
                  <a:pt x="3945815" y="2290869"/>
                  <a:pt x="3945815" y="3481388"/>
                </a:cubicBezTo>
                <a:cubicBezTo>
                  <a:pt x="3945815" y="4671908"/>
                  <a:pt x="3698614" y="5777898"/>
                  <a:pt x="3275260" y="6695338"/>
                </a:cubicBezTo>
                <a:lnTo>
                  <a:pt x="3192177"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4" name="Freeform: Shape 38">
            <a:extLst>
              <a:ext uri="{FF2B5EF4-FFF2-40B4-BE49-F238E27FC236}">
                <a16:creationId xmlns:a16="http://schemas.microsoft.com/office/drawing/2014/main" id="{6313CF8F-B436-401E-9575-DE0F8E8B5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936670" cy="6858000"/>
          </a:xfrm>
          <a:custGeom>
            <a:avLst/>
            <a:gdLst>
              <a:gd name="connsiteX0" fmla="*/ 0 w 3936670"/>
              <a:gd name="connsiteY0" fmla="*/ 0 h 6858000"/>
              <a:gd name="connsiteX1" fmla="*/ 3129517 w 3936670"/>
              <a:gd name="connsiteY1" fmla="*/ 0 h 6858000"/>
              <a:gd name="connsiteX2" fmla="*/ 3266115 w 3936670"/>
              <a:gd name="connsiteY2" fmla="*/ 267438 h 6858000"/>
              <a:gd name="connsiteX3" fmla="*/ 3936670 w 3936670"/>
              <a:gd name="connsiteY3" fmla="*/ 3481388 h 6858000"/>
              <a:gd name="connsiteX4" fmla="*/ 3266115 w 3936670"/>
              <a:gd name="connsiteY4" fmla="*/ 6695338 h 6858000"/>
              <a:gd name="connsiteX5" fmla="*/ 3183032 w 3936670"/>
              <a:gd name="connsiteY5" fmla="*/ 6858000 h 6858000"/>
              <a:gd name="connsiteX6" fmla="*/ 0 w 39366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36670" h="6858000">
                <a:moveTo>
                  <a:pt x="0" y="0"/>
                </a:moveTo>
                <a:lnTo>
                  <a:pt x="3129517" y="0"/>
                </a:lnTo>
                <a:lnTo>
                  <a:pt x="3266115" y="267438"/>
                </a:lnTo>
                <a:cubicBezTo>
                  <a:pt x="3689469" y="1184879"/>
                  <a:pt x="3936670" y="2290869"/>
                  <a:pt x="3936670" y="3481388"/>
                </a:cubicBezTo>
                <a:cubicBezTo>
                  <a:pt x="3936670" y="4671908"/>
                  <a:pt x="3689469" y="5777898"/>
                  <a:pt x="3266115" y="6695338"/>
                </a:cubicBezTo>
                <a:lnTo>
                  <a:pt x="3183032"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B34722E-222B-4670-A313-B9C7B79FB534}"/>
              </a:ext>
            </a:extLst>
          </p:cNvPr>
          <p:cNvSpPr>
            <a:spLocks noGrp="1"/>
          </p:cNvSpPr>
          <p:nvPr>
            <p:ph type="title"/>
          </p:nvPr>
        </p:nvSpPr>
        <p:spPr>
          <a:xfrm>
            <a:off x="448056" y="681038"/>
            <a:ext cx="2804504" cy="1325563"/>
          </a:xfrm>
        </p:spPr>
        <p:txBody>
          <a:bodyPr vert="horz" lIns="91440" tIns="45720" rIns="91440" bIns="45720" rtlCol="0" anchor="ctr">
            <a:normAutofit/>
          </a:bodyPr>
          <a:lstStyle/>
          <a:p>
            <a:r>
              <a:rPr lang="en-US" sz="2800" b="1" kern="1200" dirty="0">
                <a:latin typeface="Cavolini"/>
                <a:cs typeface="Cavolini"/>
              </a:rPr>
              <a:t>Thursday 5th November</a:t>
            </a:r>
          </a:p>
        </p:txBody>
      </p:sp>
      <p:sp>
        <p:nvSpPr>
          <p:cNvPr id="41" name="Rectangle 40">
            <a:extLst>
              <a:ext uri="{FF2B5EF4-FFF2-40B4-BE49-F238E27FC236}">
                <a16:creationId xmlns:a16="http://schemas.microsoft.com/office/drawing/2014/main" id="{2A38CFE9-C30A-4551-ACCB-D5808FBC39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016867"/>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43" name="Rectangle 42">
            <a:extLst>
              <a:ext uri="{FF2B5EF4-FFF2-40B4-BE49-F238E27FC236}">
                <a16:creationId xmlns:a16="http://schemas.microsoft.com/office/drawing/2014/main" id="{67EF550F-47CE-4FB2-9DAC-12AD835C8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089941"/>
            <a:ext cx="2834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5A0BFA3B-958D-4FFD-8B44-D232E415D00B}"/>
              </a:ext>
            </a:extLst>
          </p:cNvPr>
          <p:cNvSpPr>
            <a:spLocks noGrp="1"/>
          </p:cNvSpPr>
          <p:nvPr>
            <p:ph type="body" sz="half" idx="2"/>
          </p:nvPr>
        </p:nvSpPr>
        <p:spPr>
          <a:xfrm>
            <a:off x="448056" y="2258171"/>
            <a:ext cx="2804504" cy="3918792"/>
          </a:xfrm>
        </p:spPr>
        <p:txBody>
          <a:bodyPr vert="horz" lIns="91440" tIns="45720" rIns="91440" bIns="45720" rtlCol="0" anchor="t">
            <a:normAutofit/>
          </a:bodyPr>
          <a:lstStyle/>
          <a:p>
            <a:r>
              <a:rPr lang="en-US" sz="2400" dirty="0">
                <a:latin typeface="Cavolini"/>
                <a:cs typeface="Cavolini"/>
              </a:rPr>
              <a:t>We offer our intentions to Mary and ask her to intercede ;</a:t>
            </a:r>
            <a:endParaRPr lang="en-US" sz="2000">
              <a:latin typeface="Cavolini"/>
              <a:cs typeface="Cavolini"/>
            </a:endParaRPr>
          </a:p>
          <a:p>
            <a:pPr indent="-228600">
              <a:buFont typeface="Arial" panose="020B0604020202020204" pitchFamily="34" charset="0"/>
              <a:buChar char="•"/>
            </a:pPr>
            <a:endParaRPr lang="en-US" sz="1800"/>
          </a:p>
          <a:p>
            <a:pPr indent="-228600">
              <a:buFont typeface="Arial" panose="020B0604020202020204" pitchFamily="34" charset="0"/>
              <a:buChar char="•"/>
            </a:pPr>
            <a:endParaRPr lang="en-US" sz="1800"/>
          </a:p>
        </p:txBody>
      </p:sp>
    </p:spTree>
    <p:extLst>
      <p:ext uri="{BB962C8B-B14F-4D97-AF65-F5344CB8AC3E}">
        <p14:creationId xmlns:p14="http://schemas.microsoft.com/office/powerpoint/2010/main" val="14281583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A22682-B5A5-4821-A906-DA739C53B418}"/>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4000" b="1" dirty="0">
                <a:latin typeface="Cavolini"/>
                <a:cs typeface="Cavolini"/>
              </a:rPr>
              <a:t>Friday 6th November</a:t>
            </a:r>
          </a:p>
        </p:txBody>
      </p:sp>
      <p:grpSp>
        <p:nvGrpSpPr>
          <p:cNvPr id="12"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E1AC3CC9-DA66-4713-B549-F4F527C3983C}"/>
              </a:ext>
            </a:extLst>
          </p:cNvPr>
          <p:cNvSpPr>
            <a:spLocks noGrp="1"/>
          </p:cNvSpPr>
          <p:nvPr>
            <p:ph type="body" sz="half" idx="2"/>
          </p:nvPr>
        </p:nvSpPr>
        <p:spPr>
          <a:xfrm>
            <a:off x="590719" y="2831546"/>
            <a:ext cx="4559425" cy="3979585"/>
          </a:xfrm>
        </p:spPr>
        <p:txBody>
          <a:bodyPr vert="horz" lIns="91440" tIns="45720" rIns="91440" bIns="45720" rtlCol="0" anchor="ctr">
            <a:noAutofit/>
          </a:bodyPr>
          <a:lstStyle/>
          <a:p>
            <a:r>
              <a:rPr lang="en-US" sz="2400" dirty="0">
                <a:latin typeface="Cavolini"/>
                <a:cs typeface="Cavolini"/>
              </a:rPr>
              <a:t>D</a:t>
            </a:r>
            <a:r>
              <a:rPr lang="en-US" sz="2000" dirty="0">
                <a:latin typeface="Cavolini"/>
                <a:cs typeface="Cavolini"/>
              </a:rPr>
              <a:t>ear Lord</a:t>
            </a:r>
          </a:p>
          <a:p>
            <a:r>
              <a:rPr lang="en-US" sz="2000" dirty="0">
                <a:latin typeface="Cavolini"/>
                <a:cs typeface="Cavolini"/>
              </a:rPr>
              <a:t>We thank you for bringing us back together as a community and for keeping us safe in this first week back. Be with us in the weeks ahead and help us to work hard so that in all things we might grow closer to the amazing people you created us to be.</a:t>
            </a:r>
          </a:p>
          <a:p>
            <a:endParaRPr lang="en-US" sz="2000" dirty="0">
              <a:latin typeface="Cavolini"/>
              <a:cs typeface="Calibri" panose="020F0502020204030204"/>
            </a:endParaRPr>
          </a:p>
          <a:p>
            <a:r>
              <a:rPr lang="en-US" sz="2000" dirty="0">
                <a:latin typeface="Cavolini"/>
                <a:cs typeface="Cavolini"/>
              </a:rPr>
              <a:t>St Joseph- Pray for us </a:t>
            </a:r>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Diagram&#10;&#10;Description automatically generated">
            <a:extLst>
              <a:ext uri="{FF2B5EF4-FFF2-40B4-BE49-F238E27FC236}">
                <a16:creationId xmlns:a16="http://schemas.microsoft.com/office/drawing/2014/main" id="{89D3F8F1-BD6E-47B9-8877-61F36C7E7A10}"/>
              </a:ext>
            </a:extLst>
          </p:cNvPr>
          <p:cNvPicPr>
            <a:picLocks noGrp="1" noChangeAspect="1"/>
          </p:cNvPicPr>
          <p:nvPr>
            <p:ph idx="1"/>
          </p:nvPr>
        </p:nvPicPr>
        <p:blipFill rotWithShape="1">
          <a:blip r:embed="rId2"/>
          <a:srcRect r="4" b="3065"/>
          <a:stretch/>
        </p:blipFill>
        <p:spPr>
          <a:xfrm>
            <a:off x="5977788" y="799352"/>
            <a:ext cx="5425410" cy="5259296"/>
          </a:xfrm>
          <a:prstGeom prst="rect">
            <a:avLst/>
          </a:prstGeom>
        </p:spPr>
      </p:pic>
    </p:spTree>
    <p:extLst>
      <p:ext uri="{BB962C8B-B14F-4D97-AF65-F5344CB8AC3E}">
        <p14:creationId xmlns:p14="http://schemas.microsoft.com/office/powerpoint/2010/main" val="2645042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1" descr="Graphical user interface&#10;&#10;Description automatically generated">
            <a:extLst>
              <a:ext uri="{FF2B5EF4-FFF2-40B4-BE49-F238E27FC236}">
                <a16:creationId xmlns:a16="http://schemas.microsoft.com/office/drawing/2014/main" id="{6DA7827C-174B-4362-9B26-884B5AD15D5C}"/>
              </a:ext>
            </a:extLst>
          </p:cNvPr>
          <p:cNvPicPr>
            <a:picLocks noGrp="1" noChangeAspect="1"/>
          </p:cNvPicPr>
          <p:nvPr>
            <p:ph type="pic" idx="1"/>
          </p:nvPr>
        </p:nvPicPr>
        <p:blipFill rotWithShape="1">
          <a:blip r:embed="rId2"/>
          <a:srcRect l="5563" t="9091" r="3528"/>
          <a:stretch/>
        </p:blipFill>
        <p:spPr>
          <a:xfrm>
            <a:off x="20" y="10"/>
            <a:ext cx="12191981" cy="6857990"/>
          </a:xfrm>
          <a:prstGeom prst="rect">
            <a:avLst/>
          </a:prstGeom>
        </p:spPr>
      </p:pic>
      <p:sp>
        <p:nvSpPr>
          <p:cNvPr id="28" name="Rectangle 2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BAC0AFB-79C2-40C3-9AC3-7C3706187174}"/>
              </a:ext>
            </a:extLst>
          </p:cNvPr>
          <p:cNvSpPr>
            <a:spLocks noGrp="1"/>
          </p:cNvSpPr>
          <p:nvPr>
            <p:ph type="title"/>
          </p:nvPr>
        </p:nvSpPr>
        <p:spPr>
          <a:xfrm>
            <a:off x="154032" y="-864209"/>
            <a:ext cx="9078562" cy="2387600"/>
          </a:xfrm>
        </p:spPr>
        <p:txBody>
          <a:bodyPr vert="horz" lIns="91440" tIns="45720" rIns="91440" bIns="45720" rtlCol="0" anchor="b">
            <a:normAutofit/>
          </a:bodyPr>
          <a:lstStyle/>
          <a:p>
            <a:r>
              <a:rPr lang="en-US" sz="2400" i="1" dirty="0">
                <a:solidFill>
                  <a:schemeClr val="bg1"/>
                </a:solidFill>
                <a:latin typeface="Cavolini"/>
                <a:cs typeface="Cavolini"/>
              </a:rPr>
              <a:t>Final thought of the week</a:t>
            </a:r>
            <a:r>
              <a:rPr lang="en-US" sz="2400" i="1" dirty="0">
                <a:latin typeface="Cavolini"/>
                <a:cs typeface="Cavolini"/>
              </a:rPr>
              <a:t> </a:t>
            </a:r>
            <a:br>
              <a:rPr lang="en-US" sz="2400" i="1" dirty="0">
                <a:latin typeface="Cavolini"/>
              </a:rPr>
            </a:br>
            <a:br>
              <a:rPr lang="en-US" sz="2400" i="1" dirty="0">
                <a:latin typeface="Cavolini"/>
              </a:rPr>
            </a:br>
            <a:endParaRPr lang="en-US" sz="2400" i="1">
              <a:latin typeface="Cavolini"/>
              <a:cs typeface="Cavolini"/>
            </a:endParaRPr>
          </a:p>
        </p:txBody>
      </p:sp>
      <p:sp>
        <p:nvSpPr>
          <p:cNvPr id="30" name="Rectangle: Rounded Corners 2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6C0C534-FECD-4814-B5D7-FDA93D9E0767}"/>
              </a:ext>
            </a:extLst>
          </p:cNvPr>
          <p:cNvSpPr txBox="1"/>
          <p:nvPr/>
        </p:nvSpPr>
        <p:spPr>
          <a:xfrm>
            <a:off x="465551" y="4985359"/>
            <a:ext cx="2743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dirty="0">
                <a:latin typeface="Cavolini"/>
                <a:cs typeface="Cavolini"/>
              </a:rPr>
              <a:t>Next theme; remembrance </a:t>
            </a:r>
          </a:p>
        </p:txBody>
      </p:sp>
    </p:spTree>
    <p:extLst>
      <p:ext uri="{BB962C8B-B14F-4D97-AF65-F5344CB8AC3E}">
        <p14:creationId xmlns:p14="http://schemas.microsoft.com/office/powerpoint/2010/main" val="137752198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403</Words>
  <Application>Microsoft Office PowerPoint</Application>
  <PresentationFormat>Widescreen</PresentationFormat>
  <Paragraphs>32</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Week 8- Jesus</vt:lpstr>
      <vt:lpstr>Sunday 1st November  -  All Saints' Day</vt:lpstr>
      <vt:lpstr>Monday 2nd November</vt:lpstr>
      <vt:lpstr>Tuesday 3rd November</vt:lpstr>
      <vt:lpstr>Wednesday 4th November</vt:lpstr>
      <vt:lpstr>Thursday 5th November</vt:lpstr>
      <vt:lpstr>Friday 6th November</vt:lpstr>
      <vt:lpstr>Final thought of the week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 Haughton</dc:creator>
  <cp:lastModifiedBy>Matt Haughton</cp:lastModifiedBy>
  <cp:revision>317</cp:revision>
  <dcterms:created xsi:type="dcterms:W3CDTF">2020-10-31T16:54:27Z</dcterms:created>
  <dcterms:modified xsi:type="dcterms:W3CDTF">2020-11-01T13:49:15Z</dcterms:modified>
</cp:coreProperties>
</file>