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8" r:id="rId3"/>
    <p:sldId id="323" r:id="rId4"/>
    <p:sldId id="269" r:id="rId5"/>
    <p:sldId id="327" r:id="rId6"/>
    <p:sldId id="294" r:id="rId7"/>
    <p:sldId id="331" r:id="rId8"/>
    <p:sldId id="332" r:id="rId9"/>
    <p:sldId id="328" r:id="rId10"/>
    <p:sldId id="325" r:id="rId11"/>
    <p:sldId id="334" r:id="rId12"/>
    <p:sldId id="335" r:id="rId13"/>
    <p:sldId id="337" r:id="rId14"/>
    <p:sldId id="329" r:id="rId15"/>
    <p:sldId id="306" r:id="rId16"/>
    <p:sldId id="313" r:id="rId17"/>
    <p:sldId id="315" r:id="rId18"/>
    <p:sldId id="340" r:id="rId19"/>
    <p:sldId id="339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22" y="0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2B72-F80A-4396-907A-1FD456CFF42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751" y="4517876"/>
            <a:ext cx="5682975" cy="36968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76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22" y="8917176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EDC2C-B7D4-4801-8DA9-6FE11CE34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4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6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0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8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2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5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4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6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8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18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3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0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9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2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4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7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0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3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3439-68B9-48D5-AC1F-48E2A4277E3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4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9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68421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Paper 2 </a:t>
            </a: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Spain and the New World </a:t>
            </a:r>
          </a:p>
          <a:p>
            <a:pPr algn="ctr"/>
            <a:endParaRPr lang="en-GB" sz="4800" b="1" dirty="0">
              <a:solidFill>
                <a:srgbClr val="FF000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Exam practice pack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6" name="AutoShape 2" descr="Image result for cartoon Elizabeth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221088"/>
            <a:ext cx="3602161" cy="25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94" y="803631"/>
            <a:ext cx="8884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Q2. Write a narrative account analysing the key events of 1511-14 that led to the conquest of Cuba .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565" y="1127144"/>
            <a:ext cx="8640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GB" dirty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6331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-99392"/>
            <a:ext cx="5833665" cy="221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62150"/>
            <a:ext cx="7086600" cy="4895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227182" y="2570998"/>
            <a:ext cx="6120681" cy="13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91953"/>
            <a:ext cx="2444012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3" y="2726551"/>
            <a:ext cx="813377" cy="9799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78975"/>
              </p:ext>
            </p:extLst>
          </p:nvPr>
        </p:nvGraphicFramePr>
        <p:xfrm>
          <a:off x="251521" y="3861048"/>
          <a:ext cx="3639417" cy="27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69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8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2" y="73551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4232" y="-55603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90470"/>
              </p:ext>
            </p:extLst>
          </p:nvPr>
        </p:nvGraphicFramePr>
        <p:xfrm>
          <a:off x="4572000" y="177083"/>
          <a:ext cx="4320480" cy="582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690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Describe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and explain the importance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58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Describe</a:t>
                      </a:r>
                      <a:r>
                        <a:rPr lang="en-GB" b="1" baseline="0" dirty="0" smtClean="0"/>
                        <a:t> and explain the importance</a:t>
                      </a:r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781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Describe and explain the importance</a:t>
                      </a:r>
                      <a:r>
                        <a:rPr lang="en-GB" b="1" baseline="0" dirty="0" smtClean="0"/>
                        <a:t> 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94" y="479704"/>
            <a:ext cx="2321834" cy="2892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7944" y="5805264"/>
            <a:ext cx="917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98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94" y="803631"/>
            <a:ext cx="888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Q3. Explain the following: The importance of the murder of </a:t>
            </a:r>
            <a:r>
              <a:rPr lang="en-GB" sz="1600" dirty="0" err="1" smtClean="0">
                <a:solidFill>
                  <a:prstClr val="black"/>
                </a:solidFill>
              </a:rPr>
              <a:t>Atahuallapa</a:t>
            </a:r>
            <a:r>
              <a:rPr lang="en-GB" sz="1600" dirty="0" smtClean="0">
                <a:solidFill>
                  <a:prstClr val="black"/>
                </a:solidFill>
              </a:rPr>
              <a:t> (1533) for Spanish control of Peru. 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805" y="1388406"/>
            <a:ext cx="8640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4023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1"/>
          <a:stretch/>
        </p:blipFill>
        <p:spPr>
          <a:xfrm>
            <a:off x="1115616" y="116632"/>
            <a:ext cx="944316" cy="86409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49441"/>
              </p:ext>
            </p:extLst>
          </p:nvPr>
        </p:nvGraphicFramePr>
        <p:xfrm>
          <a:off x="107504" y="1556792"/>
          <a:ext cx="8856984" cy="393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DOs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DON’TS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Read</a:t>
                      </a:r>
                      <a:r>
                        <a:rPr lang="en-GB" baseline="0" dirty="0" smtClean="0"/>
                        <a:t> all pages in the Spain and the New World revision book.</a:t>
                      </a:r>
                    </a:p>
                    <a:p>
                      <a:pPr algn="ctr"/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baseline="0" dirty="0" smtClean="0"/>
                        <a:t>Try and learn all the information in one go.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Read</a:t>
                      </a:r>
                      <a:r>
                        <a:rPr lang="en-GB" baseline="0" dirty="0" smtClean="0"/>
                        <a:t> the questions carefully and plan using the TCKRS sheet.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Write outside of the time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Link directly to </a:t>
                      </a:r>
                      <a:r>
                        <a:rPr lang="en-GB" smtClean="0"/>
                        <a:t>the question.</a:t>
                      </a:r>
                      <a:r>
                        <a:rPr lang="en-GB" baseline="0" smtClean="0"/>
                        <a:t> </a:t>
                      </a:r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Use</a:t>
                      </a:r>
                      <a:r>
                        <a:rPr lang="en-GB" baseline="0" dirty="0" smtClean="0"/>
                        <a:t> the revision when writing the questions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22312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Know what I want!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057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8226"/>
            <a:ext cx="6336704" cy="187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8719"/>
            <a:ext cx="8248650" cy="491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893" y="5608417"/>
            <a:ext cx="3066107" cy="12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247" y="3076783"/>
            <a:ext cx="2011964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996952"/>
            <a:ext cx="527994" cy="63613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39775"/>
              </p:ext>
            </p:extLst>
          </p:nvPr>
        </p:nvGraphicFramePr>
        <p:xfrm>
          <a:off x="251521" y="3861048"/>
          <a:ext cx="3639417" cy="27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69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8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4" y="112971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2564" y="-84905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82810"/>
              </p:ext>
            </p:extLst>
          </p:nvPr>
        </p:nvGraphicFramePr>
        <p:xfrm>
          <a:off x="4572000" y="177083"/>
          <a:ext cx="4320480" cy="649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3069">
                <a:tc>
                  <a:txBody>
                    <a:bodyPr/>
                    <a:lstStyle/>
                    <a:p>
                      <a:r>
                        <a:rPr lang="en-GB" baseline="0" smtClean="0">
                          <a:solidFill>
                            <a:schemeClr val="tx1"/>
                          </a:solidFill>
                        </a:rPr>
                        <a:t>A consequence of ……..is ……..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Own</a:t>
                      </a:r>
                      <a:r>
                        <a:rPr lang="en-GB" b="1" baseline="0" dirty="0" smtClean="0"/>
                        <a:t> knowledge to support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Another consequence of ……..is ……..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Own</a:t>
                      </a:r>
                      <a:r>
                        <a:rPr lang="en-GB" b="1" baseline="0" dirty="0" smtClean="0"/>
                        <a:t> knowledge to support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864725"/>
            <a:ext cx="4211960" cy="10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94" y="803631"/>
            <a:ext cx="8884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Q1. Explain two consequences of Christopher Columbus’ return to Spain in March 1943 </a:t>
            </a: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1" y="1249613"/>
            <a:ext cx="8640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32"/>
            <a:ext cx="6486500" cy="1720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448"/>
            <a:ext cx="6648450" cy="488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64193" y="3752935"/>
            <a:ext cx="5073839" cy="12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100" y="4017615"/>
            <a:ext cx="2412500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5" y="3237828"/>
            <a:ext cx="904872" cy="109020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1594" y="4561699"/>
          <a:ext cx="4056725" cy="2035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07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248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168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93708"/>
              </p:ext>
            </p:extLst>
          </p:nvPr>
        </p:nvGraphicFramePr>
        <p:xfrm>
          <a:off x="4499992" y="930678"/>
          <a:ext cx="4416152" cy="535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887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Describe the death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Hatuey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link to the question</a:t>
                      </a:r>
                    </a:p>
                    <a:p>
                      <a:endParaRPr lang="en-GB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This then led to 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878">
                <a:tc>
                  <a:txBody>
                    <a:bodyPr/>
                    <a:lstStyle/>
                    <a:p>
                      <a:r>
                        <a:rPr lang="en-GB" dirty="0" smtClean="0"/>
                        <a:t>Describe</a:t>
                      </a:r>
                      <a:r>
                        <a:rPr lang="en-GB" baseline="0" dirty="0" smtClean="0"/>
                        <a:t> the massacre at  </a:t>
                      </a:r>
                      <a:r>
                        <a:rPr lang="en-GB" baseline="0" dirty="0" err="1" smtClean="0"/>
                        <a:t>Caonao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– link to the question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This then led to ……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87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Describe the 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(Your choice) 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link to the question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then led to ……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853" y="686395"/>
            <a:ext cx="2767075" cy="31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289</Words>
  <Application>Microsoft Office PowerPoint</Application>
  <PresentationFormat>On-screen Show (4:3)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Wright</dc:creator>
  <cp:lastModifiedBy>Hayley Sweetman</cp:lastModifiedBy>
  <cp:revision>137</cp:revision>
  <cp:lastPrinted>2017-05-19T14:20:54Z</cp:lastPrinted>
  <dcterms:created xsi:type="dcterms:W3CDTF">2014-05-11T08:25:05Z</dcterms:created>
  <dcterms:modified xsi:type="dcterms:W3CDTF">2019-03-06T16:33:21Z</dcterms:modified>
</cp:coreProperties>
</file>