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76" r:id="rId2"/>
    <p:sldId id="279" r:id="rId3"/>
    <p:sldId id="282" r:id="rId4"/>
    <p:sldId id="280" r:id="rId5"/>
    <p:sldId id="281" r:id="rId6"/>
    <p:sldId id="27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78" autoAdjust="0"/>
    <p:restoredTop sz="86323" autoAdjust="0"/>
  </p:normalViewPr>
  <p:slideViewPr>
    <p:cSldViewPr>
      <p:cViewPr varScale="1">
        <p:scale>
          <a:sx n="54" d="100"/>
          <a:sy n="54" d="100"/>
        </p:scale>
        <p:origin x="21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45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6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53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53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506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0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748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62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1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80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4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94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21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22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62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FC01EF-15AC-4B93-BCD6-C2A78BD3292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A8F1A4-A662-4F45-A055-4320D04662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20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3"/>
            <a:ext cx="9125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" y="0"/>
            <a:ext cx="9117532" cy="68627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468" y="1594123"/>
            <a:ext cx="8361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Prayers for the week</a:t>
            </a:r>
          </a:p>
          <a:p>
            <a:pPr algn="ctr"/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27</a:t>
            </a:r>
            <a:r>
              <a:rPr lang="en-GB" sz="4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th</a:t>
            </a:r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April – 1</a:t>
            </a:r>
            <a:r>
              <a:rPr lang="en-GB" sz="4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</a:t>
            </a:r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may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3"/>
            <a:ext cx="9125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" y="0"/>
            <a:ext cx="9117532" cy="6862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60648"/>
            <a:ext cx="712879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oper Black" panose="0208090404030B020404" pitchFamily="18" charset="0"/>
              </a:rPr>
              <a:t>Monday  27</a:t>
            </a:r>
            <a:r>
              <a:rPr lang="en-GB" u="sng" baseline="30000" dirty="0" smtClean="0">
                <a:latin typeface="Cooper Black" panose="0208090404030B020404" pitchFamily="18" charset="0"/>
              </a:rPr>
              <a:t>TH</a:t>
            </a:r>
            <a:r>
              <a:rPr lang="en-GB" u="sng" dirty="0" smtClean="0">
                <a:latin typeface="Cooper Black" panose="0208090404030B020404" pitchFamily="18" charset="0"/>
              </a:rPr>
              <a:t> April</a:t>
            </a:r>
          </a:p>
          <a:p>
            <a:endParaRPr lang="en-GB" dirty="0" smtClean="0"/>
          </a:p>
          <a:p>
            <a:r>
              <a:rPr lang="en-GB" sz="2000" dirty="0" smtClean="0">
                <a:latin typeface="Cooper Black" panose="0208090404030B020404" pitchFamily="18" charset="0"/>
              </a:rPr>
              <a:t>Dear Lord </a:t>
            </a:r>
          </a:p>
          <a:p>
            <a:endParaRPr lang="en-GB" sz="2000" dirty="0">
              <a:latin typeface="Cooper Black" panose="0208090404030B020404" pitchFamily="18" charset="0"/>
            </a:endParaRPr>
          </a:p>
          <a:p>
            <a:r>
              <a:rPr lang="en-GB" sz="2000" dirty="0" smtClean="0">
                <a:latin typeface="Cooper Black" panose="0208090404030B020404" pitchFamily="18" charset="0"/>
              </a:rPr>
              <a:t>As we begin another school we give us strength in these unusual and difficult times.</a:t>
            </a:r>
          </a:p>
          <a:p>
            <a:endParaRPr lang="en-GB" sz="2000" dirty="0">
              <a:latin typeface="Cooper Black" panose="0208090404030B020404" pitchFamily="18" charset="0"/>
            </a:endParaRPr>
          </a:p>
          <a:p>
            <a:r>
              <a:rPr lang="en-GB" sz="2000" dirty="0" smtClean="0">
                <a:latin typeface="Cooper Black" panose="0208090404030B020404" pitchFamily="18" charset="0"/>
              </a:rPr>
              <a:t>Give us the strength to avoid distraction and study </a:t>
            </a:r>
            <a:r>
              <a:rPr lang="en-GB" sz="2000" dirty="0" smtClean="0">
                <a:latin typeface="Cooper Black" panose="0208090404030B020404" pitchFamily="18" charset="0"/>
              </a:rPr>
              <a:t>in </a:t>
            </a:r>
            <a:r>
              <a:rPr lang="en-GB" sz="2000" dirty="0" smtClean="0">
                <a:latin typeface="Cooper Black" panose="0208090404030B020404" pitchFamily="18" charset="0"/>
              </a:rPr>
              <a:t>our homes.</a:t>
            </a:r>
          </a:p>
          <a:p>
            <a:endParaRPr lang="en-GB" sz="2000" dirty="0">
              <a:latin typeface="Cooper Black" panose="0208090404030B020404" pitchFamily="18" charset="0"/>
            </a:endParaRPr>
          </a:p>
          <a:p>
            <a:r>
              <a:rPr lang="en-GB" sz="2000" dirty="0" smtClean="0">
                <a:latin typeface="Cooper Black" panose="0208090404030B020404" pitchFamily="18" charset="0"/>
              </a:rPr>
              <a:t>Give us the resilience and understanding to appreciate the value of education, whatever form that takes and wherever it may be.</a:t>
            </a:r>
          </a:p>
          <a:p>
            <a:endParaRPr lang="en-GB" sz="2000" dirty="0">
              <a:latin typeface="Cooper Black" panose="0208090404030B020404" pitchFamily="18" charset="0"/>
            </a:endParaRPr>
          </a:p>
          <a:p>
            <a:r>
              <a:rPr lang="en-GB" sz="2000" dirty="0" smtClean="0">
                <a:latin typeface="Cooper Black" panose="0208090404030B020404" pitchFamily="18" charset="0"/>
              </a:rPr>
              <a:t>Keep us strong in this week for our families and each other.</a:t>
            </a:r>
          </a:p>
          <a:p>
            <a:endParaRPr lang="en-GB" sz="2000" dirty="0">
              <a:latin typeface="Cooper Black" panose="0208090404030B020404" pitchFamily="18" charset="0"/>
            </a:endParaRPr>
          </a:p>
          <a:p>
            <a:endParaRPr lang="en-GB" sz="2000" dirty="0" smtClean="0">
              <a:latin typeface="Cooper Black" panose="0208090404030B020404" pitchFamily="18" charset="0"/>
            </a:endParaRPr>
          </a:p>
          <a:p>
            <a:r>
              <a:rPr lang="en-GB" sz="2000" dirty="0" smtClean="0">
                <a:latin typeface="Cooper Black" panose="0208090404030B020404" pitchFamily="18" charset="0"/>
              </a:rPr>
              <a:t>St Joseph – Pray for us  </a:t>
            </a:r>
            <a:endParaRPr lang="en-GB" sz="2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3"/>
            <a:ext cx="9125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" y="0"/>
            <a:ext cx="9117532" cy="6862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60648"/>
            <a:ext cx="71287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oper Black" panose="0208090404030B020404" pitchFamily="18" charset="0"/>
              </a:rPr>
              <a:t>Tuesday 28</a:t>
            </a:r>
            <a:r>
              <a:rPr lang="en-GB" u="sng" baseline="30000" dirty="0" smtClean="0">
                <a:latin typeface="Cooper Black" panose="0208090404030B020404" pitchFamily="18" charset="0"/>
              </a:rPr>
              <a:t>th</a:t>
            </a:r>
            <a:r>
              <a:rPr lang="en-GB" u="sng" dirty="0" smtClean="0">
                <a:latin typeface="Cooper Black" panose="0208090404030B020404" pitchFamily="18" charset="0"/>
              </a:rPr>
              <a:t> April</a:t>
            </a:r>
          </a:p>
          <a:p>
            <a:endParaRPr lang="en-GB" dirty="0" smtClean="0"/>
          </a:p>
          <a:p>
            <a:r>
              <a:rPr lang="en-GB" sz="2000" dirty="0" smtClean="0">
                <a:latin typeface="Cooper Black" panose="0208090404030B020404" pitchFamily="18" charset="0"/>
              </a:rPr>
              <a:t>Dear Lord </a:t>
            </a:r>
          </a:p>
          <a:p>
            <a:endParaRPr lang="en-GB" sz="2000" dirty="0">
              <a:latin typeface="Cooper Black" panose="0208090404030B020404" pitchFamily="18" charset="0"/>
            </a:endParaRPr>
          </a:p>
          <a:p>
            <a:r>
              <a:rPr lang="en-GB" sz="2000" dirty="0" smtClean="0">
                <a:latin typeface="Cooper Black" panose="0208090404030B020404" pitchFamily="18" charset="0"/>
              </a:rPr>
              <a:t>Let us pray for those people whop are in hospital and on their own.</a:t>
            </a:r>
          </a:p>
          <a:p>
            <a:endParaRPr lang="en-GB" sz="2000" dirty="0">
              <a:latin typeface="Cooper Black" panose="0208090404030B020404" pitchFamily="18" charset="0"/>
            </a:endParaRPr>
          </a:p>
          <a:p>
            <a:r>
              <a:rPr lang="en-GB" sz="2000" dirty="0" smtClean="0">
                <a:latin typeface="Cooper Black" panose="0208090404030B020404" pitchFamily="18" charset="0"/>
              </a:rPr>
              <a:t>Many families are suffering as they cannot visit loved ones who are poorly.</a:t>
            </a:r>
          </a:p>
          <a:p>
            <a:endParaRPr lang="en-GB" sz="2000" dirty="0">
              <a:latin typeface="Cooper Black" panose="0208090404030B020404" pitchFamily="18" charset="0"/>
            </a:endParaRPr>
          </a:p>
          <a:p>
            <a:r>
              <a:rPr lang="en-GB" sz="2000" dirty="0" smtClean="0">
                <a:latin typeface="Cooper Black" panose="0208090404030B020404" pitchFamily="18" charset="0"/>
              </a:rPr>
              <a:t>Many people suffer because they are in hospital and feel vulnerable without the support of loved ones.</a:t>
            </a:r>
          </a:p>
          <a:p>
            <a:endParaRPr lang="en-GB" sz="2000" dirty="0">
              <a:latin typeface="Cooper Black" panose="0208090404030B020404" pitchFamily="18" charset="0"/>
            </a:endParaRPr>
          </a:p>
          <a:p>
            <a:r>
              <a:rPr lang="en-GB" sz="2000" dirty="0" smtClean="0">
                <a:latin typeface="Cooper Black" panose="0208090404030B020404" pitchFamily="18" charset="0"/>
              </a:rPr>
              <a:t>We ask for you to hold them all in the palm of your hand , and give them strength and peace at this very difficult time.</a:t>
            </a:r>
            <a:endParaRPr lang="en-GB" sz="2000" dirty="0">
              <a:latin typeface="Cooper Black" panose="0208090404030B020404" pitchFamily="18" charset="0"/>
            </a:endParaRPr>
          </a:p>
          <a:p>
            <a:endParaRPr lang="en-GB" sz="2000" dirty="0" smtClean="0">
              <a:latin typeface="Cooper Black" panose="0208090404030B020404" pitchFamily="18" charset="0"/>
            </a:endParaRPr>
          </a:p>
          <a:p>
            <a:r>
              <a:rPr lang="en-GB" sz="2000" dirty="0" smtClean="0">
                <a:latin typeface="Cooper Black" panose="0208090404030B020404" pitchFamily="18" charset="0"/>
              </a:rPr>
              <a:t>St Joseph – Pray for us  </a:t>
            </a:r>
            <a:endParaRPr lang="en-GB" sz="2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3"/>
            <a:ext cx="9125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" y="0"/>
            <a:ext cx="9117532" cy="6862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16632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oper Black" panose="0208090404030B020404" pitchFamily="18" charset="0"/>
              </a:rPr>
              <a:t>Wednesday 29th April</a:t>
            </a:r>
          </a:p>
          <a:p>
            <a:endParaRPr lang="en-GB" sz="2000" u="sng" dirty="0">
              <a:latin typeface="Cooper Black" panose="0208090404030B020404" pitchFamily="18" charset="0"/>
            </a:endParaRPr>
          </a:p>
          <a:p>
            <a:r>
              <a:rPr lang="en-GB" sz="2000" dirty="0" smtClean="0">
                <a:latin typeface="Cooper Black" panose="0208090404030B020404" pitchFamily="18" charset="0"/>
              </a:rPr>
              <a:t>Written by a pupil</a:t>
            </a:r>
          </a:p>
          <a:p>
            <a:endParaRPr lang="en-GB" sz="2000" u="sng" dirty="0">
              <a:latin typeface="Cooper Black" panose="0208090404030B020404" pitchFamily="18" charset="0"/>
            </a:endParaRPr>
          </a:p>
          <a:p>
            <a:r>
              <a:rPr lang="en-GB" sz="2000" u="sng" dirty="0" smtClean="0">
                <a:latin typeface="Cooper Black" panose="0208090404030B020404" pitchFamily="18" charset="0"/>
              </a:rPr>
              <a:t>Dear Lord</a:t>
            </a:r>
          </a:p>
          <a:p>
            <a:endParaRPr lang="en-GB" sz="2000" u="sng" dirty="0">
              <a:latin typeface="Cooper Black" panose="0208090404030B020404" pitchFamily="18" charset="0"/>
            </a:endParaRPr>
          </a:p>
          <a:p>
            <a:r>
              <a:rPr lang="en-GB" sz="2400" dirty="0" smtClean="0">
                <a:latin typeface="Cooper Black" panose="0208090404030B020404" pitchFamily="18" charset="0"/>
              </a:rPr>
              <a:t>Please watch over us as we are in a very hard time at the moment. Take care of the elderly and the sick who are suffering from this nasty disease . Send all your prayers and love down to earth that most people survive.</a:t>
            </a:r>
          </a:p>
          <a:p>
            <a:endParaRPr lang="en-GB" sz="2400" dirty="0">
              <a:latin typeface="Cooper Black" panose="0208090404030B020404" pitchFamily="18" charset="0"/>
            </a:endParaRPr>
          </a:p>
          <a:p>
            <a:r>
              <a:rPr lang="en-GB" sz="2400" dirty="0" smtClean="0">
                <a:latin typeface="Cooper Black" panose="0208090404030B020404" pitchFamily="18" charset="0"/>
              </a:rPr>
              <a:t>St Joseph- Pray for us </a:t>
            </a:r>
            <a:endParaRPr lang="en-GB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3"/>
            <a:ext cx="9125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" y="4773"/>
            <a:ext cx="9117532" cy="68627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459740"/>
            <a:ext cx="2769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 smtClean="0">
                <a:latin typeface="Cooper Black" panose="0208090404030B020404" pitchFamily="18" charset="0"/>
              </a:rPr>
              <a:t>Thursday 30</a:t>
            </a:r>
            <a:r>
              <a:rPr lang="en-GB" sz="2000" u="sng" baseline="30000" dirty="0" smtClean="0">
                <a:latin typeface="Cooper Black" panose="0208090404030B020404" pitchFamily="18" charset="0"/>
              </a:rPr>
              <a:t>th</a:t>
            </a:r>
            <a:r>
              <a:rPr lang="en-GB" sz="2000" u="sng" dirty="0" smtClean="0">
                <a:latin typeface="Cooper Black" panose="0208090404030B020404" pitchFamily="18" charset="0"/>
              </a:rPr>
              <a:t> April</a:t>
            </a:r>
            <a:endParaRPr lang="en-GB" sz="2000" u="sng" dirty="0">
              <a:latin typeface="Cooper Black" panose="0208090404030B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124744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 smtClean="0">
              <a:solidFill>
                <a:srgbClr val="525050"/>
              </a:solidFill>
              <a:latin typeface="Open Sans"/>
            </a:endParaRPr>
          </a:p>
          <a:p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Dear Lord</a:t>
            </a:r>
          </a:p>
          <a:p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Help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us to share the Hope of our hearts with one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another.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</a:b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Enable us to give Hope to others through Your work amongst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us.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</a:b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Use us to transform our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world and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to spread Your Hope to every corner of this nation.</a:t>
            </a:r>
            <a:b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</a:b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oper Black" panose="0208090404030B020404" pitchFamily="18" charset="0"/>
            </a:endParaRPr>
          </a:p>
          <a:p>
            <a:r>
              <a:rPr lang="en-GB" sz="2400" dirty="0" smtClean="0">
                <a:latin typeface="Cooper Black" panose="0208090404030B020404" pitchFamily="18" charset="0"/>
              </a:rPr>
              <a:t>St Joseph –Pray for us </a:t>
            </a:r>
            <a:endParaRPr lang="en-GB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3"/>
            <a:ext cx="9125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" y="0"/>
            <a:ext cx="9117532" cy="6862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91" y="0"/>
            <a:ext cx="9117532" cy="6862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705" y="548680"/>
            <a:ext cx="8848256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 smtClean="0">
                <a:latin typeface="Cooper Black" panose="0208090404030B020404" pitchFamily="18" charset="0"/>
              </a:rPr>
              <a:t>Friday 1</a:t>
            </a:r>
            <a:r>
              <a:rPr lang="en-GB" sz="2000" u="sng" baseline="30000" dirty="0" smtClean="0">
                <a:latin typeface="Cooper Black" panose="0208090404030B020404" pitchFamily="18" charset="0"/>
              </a:rPr>
              <a:t>st</a:t>
            </a:r>
            <a:r>
              <a:rPr lang="en-GB" sz="2000" u="sng" dirty="0" smtClean="0">
                <a:latin typeface="Cooper Black" panose="0208090404030B020404" pitchFamily="18" charset="0"/>
              </a:rPr>
              <a:t> May</a:t>
            </a:r>
          </a:p>
          <a:p>
            <a:endParaRPr lang="en-GB" sz="2000" u="sng" dirty="0">
              <a:latin typeface="Cooper Black" panose="0208090404030B020404" pitchFamily="18" charset="0"/>
            </a:endParaRPr>
          </a:p>
          <a:p>
            <a:r>
              <a:rPr lang="en-GB" sz="2000" dirty="0" smtClean="0">
                <a:latin typeface="Cooper Black" panose="0208090404030B020404" pitchFamily="18" charset="0"/>
              </a:rPr>
              <a:t>Written by a pupil</a:t>
            </a:r>
          </a:p>
          <a:p>
            <a:endParaRPr lang="en-GB" sz="2000" u="sng" dirty="0">
              <a:latin typeface="Cooper Black" panose="0208090404030B020404" pitchFamily="18" charset="0"/>
            </a:endParaRPr>
          </a:p>
          <a:p>
            <a:r>
              <a:rPr lang="en-GB" sz="2000" dirty="0" smtClean="0">
                <a:latin typeface="Cooper Black" panose="0208090404030B020404" pitchFamily="18" charset="0"/>
              </a:rPr>
              <a:t>Dear Lord</a:t>
            </a:r>
          </a:p>
          <a:p>
            <a:endParaRPr lang="en-GB" sz="2000" u="sng" dirty="0" smtClean="0">
              <a:latin typeface="Cooper Black" panose="0208090404030B020404" pitchFamily="18" charset="0"/>
            </a:endParaRPr>
          </a:p>
          <a:p>
            <a:r>
              <a:rPr lang="en-GB" sz="2400" dirty="0" smtClean="0">
                <a:latin typeface="Cooper Black" panose="0208090404030B020404" pitchFamily="18" charset="0"/>
              </a:rPr>
              <a:t>Help the workers who are in the NHS as they </a:t>
            </a:r>
          </a:p>
          <a:p>
            <a:r>
              <a:rPr lang="en-GB" sz="2400" dirty="0" smtClean="0">
                <a:latin typeface="Cooper Black" panose="0208090404030B020404" pitchFamily="18" charset="0"/>
              </a:rPr>
              <a:t>have  a greater chance of catching this horrible disease. </a:t>
            </a:r>
          </a:p>
          <a:p>
            <a:r>
              <a:rPr lang="en-GB" sz="2400" dirty="0" smtClean="0">
                <a:latin typeface="Cooper Black" panose="0208090404030B020404" pitchFamily="18" charset="0"/>
              </a:rPr>
              <a:t>Our community is not together and people are worried</a:t>
            </a:r>
          </a:p>
          <a:p>
            <a:r>
              <a:rPr lang="en-GB" sz="2400" dirty="0" smtClean="0">
                <a:latin typeface="Cooper Black" panose="0208090404030B020404" pitchFamily="18" charset="0"/>
              </a:rPr>
              <a:t> about the days and weeks in front of us.</a:t>
            </a:r>
          </a:p>
          <a:p>
            <a:r>
              <a:rPr lang="en-GB" sz="2400" dirty="0" smtClean="0">
                <a:latin typeface="Cooper Black" panose="0208090404030B020404" pitchFamily="18" charset="0"/>
              </a:rPr>
              <a:t>Take us all into the palm of your hands and give</a:t>
            </a:r>
          </a:p>
          <a:p>
            <a:r>
              <a:rPr lang="en-GB" sz="2400" dirty="0" smtClean="0">
                <a:latin typeface="Cooper Black" panose="0208090404030B020404" pitchFamily="18" charset="0"/>
              </a:rPr>
              <a:t> us the courage and </a:t>
            </a:r>
          </a:p>
          <a:p>
            <a:r>
              <a:rPr lang="en-GB" sz="2400" dirty="0" smtClean="0">
                <a:latin typeface="Cooper Black" panose="0208090404030B020404" pitchFamily="18" charset="0"/>
              </a:rPr>
              <a:t>confidence to rise during this hard time.</a:t>
            </a:r>
          </a:p>
          <a:p>
            <a:endParaRPr lang="en-GB" sz="2400" dirty="0">
              <a:latin typeface="Cooper Black" panose="0208090404030B020404" pitchFamily="18" charset="0"/>
            </a:endParaRPr>
          </a:p>
          <a:p>
            <a:endParaRPr lang="en-GB" sz="2400" dirty="0" smtClean="0">
              <a:latin typeface="Cooper Black" panose="0208090404030B020404" pitchFamily="18" charset="0"/>
            </a:endParaRPr>
          </a:p>
          <a:p>
            <a:r>
              <a:rPr lang="en-GB" sz="2400" dirty="0" smtClean="0">
                <a:latin typeface="Cooper Black" panose="0208090404030B020404" pitchFamily="18" charset="0"/>
              </a:rPr>
              <a:t>St Joseph- Pray for us </a:t>
            </a:r>
          </a:p>
          <a:p>
            <a:endParaRPr lang="en-GB" u="sng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</TotalTime>
  <Words>326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Cooper Black</vt:lpstr>
      <vt:lpstr>Copperplate Gothic Bold</vt:lpstr>
      <vt:lpstr>Garamond</vt:lpstr>
      <vt:lpstr>Open Sans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prayers for w/c 8th September</dc:title>
  <dc:creator>Matthew Haughton</dc:creator>
  <cp:lastModifiedBy>Matthew Haughton</cp:lastModifiedBy>
  <cp:revision>34</cp:revision>
  <dcterms:created xsi:type="dcterms:W3CDTF">2014-09-04T07:48:12Z</dcterms:created>
  <dcterms:modified xsi:type="dcterms:W3CDTF">2020-04-24T10:57:53Z</dcterms:modified>
</cp:coreProperties>
</file>