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E6125-3F9C-0344-725F-1CB0A04B2D5D}" v="856" dt="2020-07-12T18:19:37.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ableStyles" Target="tableStyles.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heme" Target="theme/theme1.xml" Id="rId11" /><Relationship Type="http://schemas.openxmlformats.org/officeDocument/2006/relationships/slide" Target="slides/slide4.xml" Id="rId5" /><Relationship Type="http://schemas.openxmlformats.org/officeDocument/2006/relationships/viewProps" Target="viewProps.xml" Id="rId10" /><Relationship Type="http://schemas.openxmlformats.org/officeDocument/2006/relationships/slide" Target="slides/slide3.xml" Id="rId4" /><Relationship Type="http://schemas.openxmlformats.org/officeDocument/2006/relationships/presProps" Target="presProps.xml" Id="rId9" /><Relationship Type="http://schemas.microsoft.com/office/2015/10/relationships/revisionInfo" Target="revisionInfo.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12/07/2020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close up of a logo&#10;&#10;Description automatically generated">
            <a:extLst>
              <a:ext uri="{FF2B5EF4-FFF2-40B4-BE49-F238E27FC236}">
                <a16:creationId xmlns:a16="http://schemas.microsoft.com/office/drawing/2014/main" id="{F4F124E4-67D9-4A5C-8E10-77ED8D132F7F}"/>
              </a:ext>
            </a:extLst>
          </p:cNvPr>
          <p:cNvPicPr>
            <a:picLocks noGrp="1" noChangeAspect="1"/>
          </p:cNvPicPr>
          <p:nvPr>
            <p:ph type="pic" idx="1"/>
          </p:nvPr>
        </p:nvPicPr>
        <p:blipFill rotWithShape="1">
          <a:blip r:embed="rId2">
            <a:alphaModFix amt="5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7D1358C-FA00-4EE2-ABC9-65EEA618628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latin typeface="Segoe Print"/>
              </a:rPr>
              <a:t>Prayers for the week </a:t>
            </a:r>
            <a:br>
              <a:rPr lang="en-US" sz="6000" b="1" dirty="0">
                <a:latin typeface="Segoe Print"/>
              </a:rPr>
            </a:br>
            <a:r>
              <a:rPr lang="en-US" sz="6000" b="1" dirty="0">
                <a:solidFill>
                  <a:srgbClr val="FFFFFF"/>
                </a:solidFill>
                <a:latin typeface="Segoe Print"/>
              </a:rPr>
              <a:t>13th-17th July </a:t>
            </a:r>
          </a:p>
        </p:txBody>
      </p:sp>
    </p:spTree>
    <p:extLst>
      <p:ext uri="{BB962C8B-B14F-4D97-AF65-F5344CB8AC3E}">
        <p14:creationId xmlns:p14="http://schemas.microsoft.com/office/powerpoint/2010/main" val="40302213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6E640E-F2B1-4FDE-9FAF-A3EE6A3115F4}"/>
              </a:ext>
            </a:extLst>
          </p:cNvPr>
          <p:cNvSpPr>
            <a:spLocks noGrp="1"/>
          </p:cNvSpPr>
          <p:nvPr>
            <p:ph type="body" sz="half" idx="2"/>
          </p:nvPr>
        </p:nvSpPr>
        <p:spPr>
          <a:xfrm>
            <a:off x="511480" y="661073"/>
            <a:ext cx="5940844" cy="3375920"/>
          </a:xfrm>
        </p:spPr>
        <p:txBody>
          <a:bodyPr vert="horz" lIns="91440" tIns="45720" rIns="91440" bIns="45720" rtlCol="0" anchor="t">
            <a:normAutofit fontScale="55000" lnSpcReduction="20000"/>
          </a:bodyPr>
          <a:lstStyle/>
          <a:p>
            <a:r>
              <a:rPr lang="en-US" sz="5700" dirty="0">
                <a:latin typeface="Segoe Print"/>
              </a:rPr>
              <a:t>The prayers for the last week of the school year are </a:t>
            </a:r>
            <a:r>
              <a:rPr lang="en-US" sz="5700">
                <a:latin typeface="Segoe Print"/>
              </a:rPr>
              <a:t>designed to give thanks and to </a:t>
            </a:r>
            <a:r>
              <a:rPr lang="en-US" sz="5700" dirty="0">
                <a:latin typeface="Segoe Print"/>
              </a:rPr>
              <a:t>pray for all aspects of those involved in the school year.</a:t>
            </a:r>
          </a:p>
          <a:p>
            <a:endParaRPr lang="en-US" sz="4600" dirty="0">
              <a:latin typeface="Segoe Print"/>
            </a:endParaRPr>
          </a:p>
          <a:p>
            <a:r>
              <a:rPr lang="en-US" sz="5100" dirty="0">
                <a:latin typeface="Segoe Print"/>
              </a:rPr>
              <a:t>Each day will focus on a different aspect. </a:t>
            </a:r>
            <a:endParaRPr lang="en-US" sz="5100">
              <a:latin typeface="Segoe Print"/>
              <a:cs typeface="Calibri" panose="020F0502020204030204"/>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close up of a flower&#10;&#10;Description automatically generated">
            <a:extLst>
              <a:ext uri="{FF2B5EF4-FFF2-40B4-BE49-F238E27FC236}">
                <a16:creationId xmlns:a16="http://schemas.microsoft.com/office/drawing/2014/main" id="{64DE5CF3-1742-44D7-BF72-CBA5F1822554}"/>
              </a:ext>
            </a:extLst>
          </p:cNvPr>
          <p:cNvPicPr>
            <a:picLocks noGrp="1" noChangeAspect="1"/>
          </p:cNvPicPr>
          <p:nvPr>
            <p:ph idx="1"/>
          </p:nvPr>
        </p:nvPicPr>
        <p:blipFill rotWithShape="1">
          <a:blip r:embed="rId2"/>
          <a:srcRect l="3768"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526839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sign on a beach&#10;&#10;Description automatically generated">
            <a:extLst>
              <a:ext uri="{FF2B5EF4-FFF2-40B4-BE49-F238E27FC236}">
                <a16:creationId xmlns:a16="http://schemas.microsoft.com/office/drawing/2014/main" id="{8E0294FE-2A60-4306-8421-61D8C189C2C3}"/>
              </a:ext>
            </a:extLst>
          </p:cNvPr>
          <p:cNvPicPr>
            <a:picLocks noGrp="1" noChangeAspect="1"/>
          </p:cNvPicPr>
          <p:nvPr>
            <p:ph sz="half" idx="2"/>
          </p:nvPr>
        </p:nvPicPr>
        <p:blipFill rotWithShape="1">
          <a:blip r:embed="rId2"/>
          <a:srcRect b="14773"/>
          <a:stretch/>
        </p:blipFill>
        <p:spPr>
          <a:xfrm>
            <a:off x="20" y="10"/>
            <a:ext cx="12191980" cy="6857990"/>
          </a:xfrm>
          <a:prstGeom prst="rect">
            <a:avLst/>
          </a:prstGeom>
        </p:spPr>
      </p:pic>
      <p:sp>
        <p:nvSpPr>
          <p:cNvPr id="13" name="Rectangle 16">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A2674E-C885-4895-8C84-9ECFB535E92C}"/>
              </a:ext>
            </a:extLst>
          </p:cNvPr>
          <p:cNvSpPr>
            <a:spLocks noGrp="1"/>
          </p:cNvSpPr>
          <p:nvPr>
            <p:ph type="title"/>
          </p:nvPr>
        </p:nvSpPr>
        <p:spPr>
          <a:xfrm>
            <a:off x="703128" y="2086170"/>
            <a:ext cx="9951720" cy="1616710"/>
          </a:xfrm>
        </p:spPr>
        <p:txBody>
          <a:bodyPr vert="horz" lIns="91440" tIns="45720" rIns="91440" bIns="45720" rtlCol="0" anchor="ctr">
            <a:normAutofit/>
          </a:bodyPr>
          <a:lstStyle/>
          <a:p>
            <a:r>
              <a:rPr lang="en-US" u="sng" dirty="0">
                <a:solidFill>
                  <a:schemeClr val="bg1"/>
                </a:solidFill>
                <a:latin typeface="Segoe Print"/>
              </a:rPr>
              <a:t>Monday 13th July</a:t>
            </a:r>
            <a:endParaRPr lang="en-US" u="sng">
              <a:solidFill>
                <a:schemeClr val="bg1"/>
              </a:solidFill>
              <a:latin typeface="Segoe Print"/>
              <a:cs typeface="Calibri Light"/>
            </a:endParaRPr>
          </a:p>
        </p:txBody>
      </p:sp>
      <p:sp>
        <p:nvSpPr>
          <p:cNvPr id="3" name="Content Placeholder 2">
            <a:extLst>
              <a:ext uri="{FF2B5EF4-FFF2-40B4-BE49-F238E27FC236}">
                <a16:creationId xmlns:a16="http://schemas.microsoft.com/office/drawing/2014/main" id="{AE547B85-3AD6-43CF-B5F7-9E77097E6BFF}"/>
              </a:ext>
            </a:extLst>
          </p:cNvPr>
          <p:cNvSpPr>
            <a:spLocks noGrp="1"/>
          </p:cNvSpPr>
          <p:nvPr>
            <p:ph sz="half" idx="1"/>
          </p:nvPr>
        </p:nvSpPr>
        <p:spPr>
          <a:xfrm>
            <a:off x="934860" y="5170226"/>
            <a:ext cx="9951720" cy="3234373"/>
          </a:xfrm>
        </p:spPr>
        <p:txBody>
          <a:bodyPr vert="horz" lIns="91440" tIns="45720" rIns="91440" bIns="45720" rtlCol="0" anchor="t">
            <a:normAutofit/>
          </a:bodyPr>
          <a:lstStyle/>
          <a:p>
            <a:pPr marL="0" indent="0">
              <a:buNone/>
            </a:pPr>
            <a:r>
              <a:rPr lang="en-US" sz="2400">
                <a:solidFill>
                  <a:schemeClr val="bg1"/>
                </a:solidFill>
                <a:latin typeface="Segoe Print"/>
              </a:rPr>
              <a:t>Let us pray for students and staff moving to new places in the coming year.  In thanksgiving for all they have given us, and for God’s blessings on them wherever they go.  </a:t>
            </a:r>
            <a:endParaRPr lang="en-US">
              <a:solidFill>
                <a:schemeClr val="bg1"/>
              </a:solidFill>
              <a:latin typeface="Segoe Print"/>
            </a:endParaRPr>
          </a:p>
          <a:p>
            <a:pPr marL="0" indent="0">
              <a:buNone/>
            </a:pPr>
            <a:r>
              <a:rPr lang="en-US" sz="2400">
                <a:solidFill>
                  <a:schemeClr val="bg1"/>
                </a:solidFill>
                <a:latin typeface="Segoe Print"/>
              </a:rPr>
              <a:t>St Joseph – Pray for us</a:t>
            </a:r>
            <a:endParaRPr lang="en-US" sz="2400">
              <a:solidFill>
                <a:schemeClr val="bg1"/>
              </a:solidFill>
              <a:latin typeface="Segoe Print"/>
              <a:cs typeface="Calibri" panose="020F0502020204030204"/>
            </a:endParaRPr>
          </a:p>
          <a:p>
            <a:pPr marL="0"/>
            <a:endParaRPr lang="en-US" sz="2400">
              <a:solidFill>
                <a:srgbClr val="FFFFFF"/>
              </a:solidFill>
            </a:endParaRPr>
          </a:p>
        </p:txBody>
      </p:sp>
    </p:spTree>
    <p:extLst>
      <p:ext uri="{BB962C8B-B14F-4D97-AF65-F5344CB8AC3E}">
        <p14:creationId xmlns:p14="http://schemas.microsoft.com/office/powerpoint/2010/main" val="41180698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tree in front of a body of water&#10;&#10;Description automatically generated">
            <a:extLst>
              <a:ext uri="{FF2B5EF4-FFF2-40B4-BE49-F238E27FC236}">
                <a16:creationId xmlns:a16="http://schemas.microsoft.com/office/drawing/2014/main" id="{07B42404-B9B9-4AB6-AF2A-5BF5F1CDD18B}"/>
              </a:ext>
            </a:extLst>
          </p:cNvPr>
          <p:cNvPicPr>
            <a:picLocks noGrp="1" noChangeAspect="1"/>
          </p:cNvPicPr>
          <p:nvPr>
            <p:ph idx="1"/>
          </p:nvPr>
        </p:nvPicPr>
        <p:blipFill rotWithShape="1">
          <a:blip r:embed="rId2"/>
          <a:srcRect l="9091" t="295" b="8796"/>
          <a:stretch/>
        </p:blipFill>
        <p:spPr>
          <a:xfrm>
            <a:off x="1524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FFAE61-2585-4EFA-84BC-5E586BEB2E45}"/>
              </a:ext>
            </a:extLst>
          </p:cNvPr>
          <p:cNvSpPr>
            <a:spLocks noGrp="1"/>
          </p:cNvSpPr>
          <p:nvPr>
            <p:ph type="title"/>
          </p:nvPr>
        </p:nvSpPr>
        <p:spPr>
          <a:xfrm>
            <a:off x="7851031" y="632990"/>
            <a:ext cx="4062643" cy="1043409"/>
          </a:xfrm>
        </p:spPr>
        <p:txBody>
          <a:bodyPr vert="horz" lIns="91440" tIns="45720" rIns="91440" bIns="45720" rtlCol="0" anchor="ctr">
            <a:normAutofit fontScale="90000"/>
          </a:bodyPr>
          <a:lstStyle/>
          <a:p>
            <a:r>
              <a:rPr lang="en-US" sz="3600" u="sng" dirty="0">
                <a:latin typeface="Segoe Print"/>
              </a:rPr>
              <a:t>Tuesday 14th July</a:t>
            </a:r>
          </a:p>
        </p:txBody>
      </p:sp>
      <p:sp>
        <p:nvSpPr>
          <p:cNvPr id="4" name="Text Placeholder 3">
            <a:extLst>
              <a:ext uri="{FF2B5EF4-FFF2-40B4-BE49-F238E27FC236}">
                <a16:creationId xmlns:a16="http://schemas.microsoft.com/office/drawing/2014/main" id="{E9DC8A35-7476-49D0-B7B8-421C3FF6895B}"/>
              </a:ext>
            </a:extLst>
          </p:cNvPr>
          <p:cNvSpPr>
            <a:spLocks noGrp="1"/>
          </p:cNvSpPr>
          <p:nvPr>
            <p:ph type="body" sz="half" idx="2"/>
          </p:nvPr>
        </p:nvSpPr>
        <p:spPr>
          <a:xfrm>
            <a:off x="7773431" y="1650547"/>
            <a:ext cx="4062642" cy="2754086"/>
          </a:xfrm>
        </p:spPr>
        <p:txBody>
          <a:bodyPr vert="horz" lIns="91440" tIns="45720" rIns="91440" bIns="45720" rtlCol="0" anchor="t">
            <a:noAutofit/>
          </a:bodyPr>
          <a:lstStyle/>
          <a:p>
            <a:r>
              <a:rPr lang="en-US" sz="2400" dirty="0">
                <a:latin typeface="Segoe Print"/>
              </a:rPr>
              <a:t>Let us pray for those who suffer in our families, our communities and in our world.  For their comfort and for our generosity to help them in their needs.</a:t>
            </a:r>
          </a:p>
          <a:p>
            <a:r>
              <a:rPr lang="en-US" sz="2400" dirty="0">
                <a:latin typeface="Segoe Print"/>
                <a:cs typeface="Calibri"/>
              </a:rPr>
              <a:t>St Joseph – Pray for us</a:t>
            </a:r>
          </a:p>
        </p:txBody>
      </p:sp>
    </p:spTree>
    <p:extLst>
      <p:ext uri="{BB962C8B-B14F-4D97-AF65-F5344CB8AC3E}">
        <p14:creationId xmlns:p14="http://schemas.microsoft.com/office/powerpoint/2010/main" val="316382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5" descr="A picture containing fabric, food&#10;&#10;Description automatically generated">
            <a:extLst>
              <a:ext uri="{FF2B5EF4-FFF2-40B4-BE49-F238E27FC236}">
                <a16:creationId xmlns:a16="http://schemas.microsoft.com/office/drawing/2014/main" id="{66344397-D318-4D57-8434-4BA4A8468D90}"/>
              </a:ext>
            </a:extLst>
          </p:cNvPr>
          <p:cNvPicPr>
            <a:picLocks noGrp="1" noChangeAspect="1"/>
          </p:cNvPicPr>
          <p:nvPr>
            <p:ph idx="1"/>
          </p:nvPr>
        </p:nvPicPr>
        <p:blipFill rotWithShape="1">
          <a:blip r:embed="rId2"/>
          <a:srcRect t="2412" r="2" b="2"/>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7"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334799-C14E-4C00-9F49-CCC5A5DD5CB7}"/>
              </a:ext>
            </a:extLst>
          </p:cNvPr>
          <p:cNvSpPr>
            <a:spLocks noGrp="1"/>
          </p:cNvSpPr>
          <p:nvPr>
            <p:ph type="title"/>
          </p:nvPr>
        </p:nvSpPr>
        <p:spPr>
          <a:xfrm>
            <a:off x="293194" y="268947"/>
            <a:ext cx="5392058" cy="1325563"/>
          </a:xfrm>
        </p:spPr>
        <p:txBody>
          <a:bodyPr vert="horz" lIns="91440" tIns="45720" rIns="91440" bIns="45720" rtlCol="0" anchor="ctr">
            <a:normAutofit/>
          </a:bodyPr>
          <a:lstStyle/>
          <a:p>
            <a:r>
              <a:rPr lang="en-US" sz="4400" u="sng" dirty="0">
                <a:latin typeface="Segoe Print"/>
              </a:rPr>
              <a:t>Wednesday 15th July</a:t>
            </a:r>
          </a:p>
        </p:txBody>
      </p:sp>
      <p:sp>
        <p:nvSpPr>
          <p:cNvPr id="4" name="Text Placeholder 3">
            <a:extLst>
              <a:ext uri="{FF2B5EF4-FFF2-40B4-BE49-F238E27FC236}">
                <a16:creationId xmlns:a16="http://schemas.microsoft.com/office/drawing/2014/main" id="{CE16802B-A86D-49F6-ACF3-4A5466ED9136}"/>
              </a:ext>
            </a:extLst>
          </p:cNvPr>
          <p:cNvSpPr>
            <a:spLocks noGrp="1"/>
          </p:cNvSpPr>
          <p:nvPr>
            <p:ph type="body" sz="half" idx="2"/>
          </p:nvPr>
        </p:nvSpPr>
        <p:spPr>
          <a:xfrm>
            <a:off x="147056" y="1838585"/>
            <a:ext cx="4782458" cy="3181684"/>
          </a:xfrm>
        </p:spPr>
        <p:txBody>
          <a:bodyPr vert="horz" lIns="91440" tIns="45720" rIns="91440" bIns="45720" rtlCol="0" anchor="t">
            <a:noAutofit/>
          </a:bodyPr>
          <a:lstStyle/>
          <a:p>
            <a:r>
              <a:rPr lang="en-US" sz="2800">
                <a:latin typeface="Segoe Print"/>
              </a:rPr>
              <a:t>Let us pray for our religious leaders, school staffs, our families and all who have helped us learn and grow in the light of faith. That God will bless them abundantly for their kindness, friendship and work for us this year. </a:t>
            </a:r>
          </a:p>
          <a:p>
            <a:r>
              <a:rPr lang="en-US" sz="2800">
                <a:latin typeface="Segoe Print"/>
              </a:rPr>
              <a:t>St Joseph – Pray for us </a:t>
            </a:r>
            <a:endParaRPr lang="en-US" sz="2800">
              <a:latin typeface="Segoe Print"/>
              <a:cs typeface="Calibri" panose="020F0502020204030204"/>
            </a:endParaRPr>
          </a:p>
        </p:txBody>
      </p:sp>
    </p:spTree>
    <p:extLst>
      <p:ext uri="{BB962C8B-B14F-4D97-AF65-F5344CB8AC3E}">
        <p14:creationId xmlns:p14="http://schemas.microsoft.com/office/powerpoint/2010/main" val="164090033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822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0A0449-66A4-4D00-B52F-3EFFFB8F8976}"/>
              </a:ext>
            </a:extLst>
          </p:cNvPr>
          <p:cNvSpPr>
            <a:spLocks noGrp="1"/>
          </p:cNvSpPr>
          <p:nvPr>
            <p:ph type="title"/>
          </p:nvPr>
        </p:nvSpPr>
        <p:spPr>
          <a:xfrm>
            <a:off x="86106" y="4738497"/>
            <a:ext cx="6594189" cy="1625210"/>
          </a:xfrm>
        </p:spPr>
        <p:txBody>
          <a:bodyPr vert="horz" lIns="91440" tIns="45720" rIns="91440" bIns="45720" rtlCol="0" anchor="ctr">
            <a:normAutofit/>
          </a:bodyPr>
          <a:lstStyle/>
          <a:p>
            <a:pPr algn="r"/>
            <a:r>
              <a:rPr lang="en-US" sz="4400" u="sng" dirty="0">
                <a:solidFill>
                  <a:srgbClr val="FFFFFF"/>
                </a:solidFill>
                <a:latin typeface="Segoe Print"/>
              </a:rPr>
              <a:t>Thursday 16th July</a:t>
            </a:r>
          </a:p>
        </p:txBody>
      </p:sp>
      <p:pic>
        <p:nvPicPr>
          <p:cNvPr id="5" name="Picture 5" descr="A close up of a logo&#10;&#10;Description automatically generated">
            <a:extLst>
              <a:ext uri="{FF2B5EF4-FFF2-40B4-BE49-F238E27FC236}">
                <a16:creationId xmlns:a16="http://schemas.microsoft.com/office/drawing/2014/main" id="{DD3779AB-63F1-4F70-A051-41585D69F8F2}"/>
              </a:ext>
            </a:extLst>
          </p:cNvPr>
          <p:cNvPicPr>
            <a:picLocks noGrp="1" noChangeAspect="1"/>
          </p:cNvPicPr>
          <p:nvPr>
            <p:ph idx="1"/>
          </p:nvPr>
        </p:nvPicPr>
        <p:blipFill rotWithShape="1">
          <a:blip r:embed="rId2"/>
          <a:srcRect r="3768"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CEAF2EB-117E-4FD5-AE4A-D8C97D010100}"/>
              </a:ext>
            </a:extLst>
          </p:cNvPr>
          <p:cNvSpPr>
            <a:spLocks noGrp="1"/>
          </p:cNvSpPr>
          <p:nvPr>
            <p:ph type="body" sz="half" idx="2"/>
          </p:nvPr>
        </p:nvSpPr>
        <p:spPr>
          <a:xfrm>
            <a:off x="7943594" y="327175"/>
            <a:ext cx="3424739" cy="4852362"/>
          </a:xfrm>
        </p:spPr>
        <p:txBody>
          <a:bodyPr vert="horz" lIns="91440" tIns="45720" rIns="91440" bIns="45720" rtlCol="0" anchor="ctr">
            <a:normAutofit/>
          </a:bodyPr>
          <a:lstStyle/>
          <a:p>
            <a:r>
              <a:rPr lang="en-US" sz="2400" dirty="0">
                <a:solidFill>
                  <a:srgbClr val="FFFFFF"/>
                </a:solidFill>
                <a:latin typeface="Segoe Print"/>
              </a:rPr>
              <a:t>Let us pray in thanksgiving for the gifts of faith, friendship, learning and love in our Catholic school this year. </a:t>
            </a:r>
            <a:endParaRPr lang="en-US" sz="2400">
              <a:cs typeface="Calibri"/>
            </a:endParaRPr>
          </a:p>
          <a:p>
            <a:r>
              <a:rPr lang="en-US" sz="2400" dirty="0">
                <a:solidFill>
                  <a:srgbClr val="FFFFFF"/>
                </a:solidFill>
                <a:latin typeface="Segoe Print"/>
                <a:cs typeface="Calibri"/>
              </a:rPr>
              <a:t>St Joseph – Pray for u</a:t>
            </a:r>
            <a:r>
              <a:rPr lang="en-US" sz="2000" dirty="0">
                <a:solidFill>
                  <a:srgbClr val="FFFFFF"/>
                </a:solidFill>
                <a:latin typeface="Segoe Print"/>
                <a:cs typeface="Calibri"/>
              </a:rPr>
              <a:t>s</a:t>
            </a:r>
          </a:p>
        </p:txBody>
      </p:sp>
    </p:spTree>
    <p:extLst>
      <p:ext uri="{BB962C8B-B14F-4D97-AF65-F5344CB8AC3E}">
        <p14:creationId xmlns:p14="http://schemas.microsoft.com/office/powerpoint/2010/main" val="416811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A30E3CE2-1D64-4510-9636-48B777052A5E}"/>
              </a:ext>
            </a:extLst>
          </p:cNvPr>
          <p:cNvSpPr>
            <a:spLocks noGrp="1"/>
          </p:cNvSpPr>
          <p:nvPr>
            <p:ph type="title"/>
          </p:nvPr>
        </p:nvSpPr>
        <p:spPr>
          <a:xfrm>
            <a:off x="6490617" y="-235270"/>
            <a:ext cx="4333814" cy="1454051"/>
          </a:xfrm>
        </p:spPr>
        <p:txBody>
          <a:bodyPr vert="horz" lIns="91440" tIns="45720" rIns="91440" bIns="45720" rtlCol="0" anchor="ctr">
            <a:normAutofit/>
          </a:bodyPr>
          <a:lstStyle/>
          <a:p>
            <a:r>
              <a:rPr lang="en-US" sz="3600" b="1" u="sng" kern="1200" dirty="0">
                <a:solidFill>
                  <a:srgbClr val="000000"/>
                </a:solidFill>
                <a:latin typeface="Segoe Print"/>
              </a:rPr>
              <a:t>Friday 17th July</a:t>
            </a:r>
          </a:p>
        </p:txBody>
      </p:sp>
      <p:sp>
        <p:nvSpPr>
          <p:cNvPr id="19"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9" descr="A vase of flowers on a tree&#10;&#10;Description automatically generated">
            <a:extLst>
              <a:ext uri="{FF2B5EF4-FFF2-40B4-BE49-F238E27FC236}">
                <a16:creationId xmlns:a16="http://schemas.microsoft.com/office/drawing/2014/main" id="{5043CE7F-C762-4B74-9835-AB683ED28AFC}"/>
              </a:ext>
            </a:extLst>
          </p:cNvPr>
          <p:cNvPicPr>
            <a:picLocks noGrp="1" noChangeAspect="1"/>
          </p:cNvPicPr>
          <p:nvPr>
            <p:ph idx="1"/>
          </p:nvPr>
        </p:nvPicPr>
        <p:blipFill rotWithShape="1">
          <a:blip r:embed="rId3">
            <a:alphaModFix/>
          </a:blip>
          <a:srcRect l="13124" r="18779" b="-3"/>
          <a:stretch/>
        </p:blipFill>
        <p:spPr>
          <a:xfrm>
            <a:off x="20" y="4310923"/>
            <a:ext cx="3083422"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0" name="Picture 10" descr="A group of people standing on a beach&#10;&#10;Description automatically generated">
            <a:extLst>
              <a:ext uri="{FF2B5EF4-FFF2-40B4-BE49-F238E27FC236}">
                <a16:creationId xmlns:a16="http://schemas.microsoft.com/office/drawing/2014/main" id="{F88D367C-B6AF-48EE-B9F9-143E1536988B}"/>
              </a:ext>
            </a:extLst>
          </p:cNvPr>
          <p:cNvPicPr>
            <a:picLocks noChangeAspect="1"/>
          </p:cNvPicPr>
          <p:nvPr/>
        </p:nvPicPr>
        <p:blipFill rotWithShape="1">
          <a:blip r:embed="rId4">
            <a:alphaModFix/>
          </a:blip>
          <a:srcRect l="9944" r="23557" b="2"/>
          <a:stretch/>
        </p:blipFill>
        <p:spPr>
          <a:xfrm>
            <a:off x="3532736" y="2984162"/>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6" name="Picture 6" descr="A picture containing stage, animal&#10;&#10;Description automatically generated">
            <a:extLst>
              <a:ext uri="{FF2B5EF4-FFF2-40B4-BE49-F238E27FC236}">
                <a16:creationId xmlns:a16="http://schemas.microsoft.com/office/drawing/2014/main" id="{7BBF0316-400C-4506-85A1-B8970EC25C55}"/>
              </a:ext>
            </a:extLst>
          </p:cNvPr>
          <p:cNvPicPr>
            <a:picLocks noChangeAspect="1"/>
          </p:cNvPicPr>
          <p:nvPr/>
        </p:nvPicPr>
        <p:blipFill rotWithShape="1">
          <a:blip r:embed="rId5">
            <a:alphaModFix/>
          </a:blip>
          <a:srcRect l="2759" r="8111" b="-3"/>
          <a:stretch/>
        </p:blipFill>
        <p:spPr>
          <a:xfrm>
            <a:off x="1"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4" name="Text Placeholder 3">
            <a:extLst>
              <a:ext uri="{FF2B5EF4-FFF2-40B4-BE49-F238E27FC236}">
                <a16:creationId xmlns:a16="http://schemas.microsoft.com/office/drawing/2014/main" id="{C21A9836-D626-4C64-B592-5E8BE73E8194}"/>
              </a:ext>
            </a:extLst>
          </p:cNvPr>
          <p:cNvSpPr>
            <a:spLocks noGrp="1"/>
          </p:cNvSpPr>
          <p:nvPr>
            <p:ph type="body" sz="half" idx="2"/>
          </p:nvPr>
        </p:nvSpPr>
        <p:spPr>
          <a:xfrm>
            <a:off x="6626256" y="2007932"/>
            <a:ext cx="4333468" cy="3639289"/>
          </a:xfrm>
        </p:spPr>
        <p:txBody>
          <a:bodyPr vert="horz" lIns="91440" tIns="45720" rIns="91440" bIns="45720" rtlCol="0" anchor="ctr">
            <a:noAutofit/>
          </a:bodyPr>
          <a:lstStyle/>
          <a:p>
            <a:r>
              <a:rPr lang="en-US" sz="2800" dirty="0">
                <a:solidFill>
                  <a:srgbClr val="000000"/>
                </a:solidFill>
                <a:latin typeface="Segoe Print"/>
              </a:rPr>
              <a:t>Let us pray for God's blessing this summer:  That God will give all of us in our parish-home-school community a safe, happy and restful summer. We will return in September again a community of learners, believers and friends.</a:t>
            </a:r>
            <a:endParaRPr lang="en-US" sz="2800">
              <a:solidFill>
                <a:srgbClr val="000000"/>
              </a:solidFill>
              <a:latin typeface="Segoe Print"/>
            </a:endParaRPr>
          </a:p>
          <a:p>
            <a:r>
              <a:rPr lang="en-US" sz="2800" dirty="0">
                <a:solidFill>
                  <a:srgbClr val="000000"/>
                </a:solidFill>
                <a:latin typeface="Segoe Print"/>
              </a:rPr>
              <a:t>St Joseph – Pray for us</a:t>
            </a:r>
            <a:endParaRPr lang="en-US" sz="2800">
              <a:solidFill>
                <a:srgbClr val="000000"/>
              </a:solidFill>
              <a:latin typeface="Segoe Print"/>
            </a:endParaRPr>
          </a:p>
        </p:txBody>
      </p:sp>
    </p:spTree>
    <p:extLst>
      <p:ext uri="{BB962C8B-B14F-4D97-AF65-F5344CB8AC3E}">
        <p14:creationId xmlns:p14="http://schemas.microsoft.com/office/powerpoint/2010/main" val="2955059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Prayers for the week  13th-17th July </vt:lpstr>
      <vt:lpstr>PowerPoint Presentation</vt:lpstr>
      <vt:lpstr>Monday 13th July</vt:lpstr>
      <vt:lpstr>Tuesday 14th July</vt:lpstr>
      <vt:lpstr>Wednesday 15th July</vt:lpstr>
      <vt:lpstr>Thursday 16th July</vt:lpstr>
      <vt:lpstr>Friday 17th July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221</cp:revision>
  <dcterms:created xsi:type="dcterms:W3CDTF">2020-07-12T16:34:06Z</dcterms:created>
  <dcterms:modified xsi:type="dcterms:W3CDTF">2020-07-12T18:19:37Z</dcterms:modified>
</cp:coreProperties>
</file>