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9B68E-53B9-0151-F945-414272F12B2F}" v="4" dt="2020-09-13T11:23:18.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Balshaw" userId="d3f0f9f2-e4ec-4a61-a9c3-bd42f07d93d5" providerId="ADAL" clId="{A8675B1B-1544-224E-8860-DEBB86155C27}"/>
    <pc:docChg chg="modSld">
      <pc:chgData name="Miss Balshaw" userId="d3f0f9f2-e4ec-4a61-a9c3-bd42f07d93d5" providerId="ADAL" clId="{A8675B1B-1544-224E-8860-DEBB86155C27}" dt="2020-09-13T16:30:58.569" v="1" actId="1076"/>
      <pc:docMkLst>
        <pc:docMk/>
      </pc:docMkLst>
      <pc:sldChg chg="modSp">
        <pc:chgData name="Miss Balshaw" userId="d3f0f9f2-e4ec-4a61-a9c3-bd42f07d93d5" providerId="ADAL" clId="{A8675B1B-1544-224E-8860-DEBB86155C27}" dt="2020-09-13T16:30:58.569" v="1" actId="1076"/>
        <pc:sldMkLst>
          <pc:docMk/>
          <pc:sldMk cId="3350636221" sldId="259"/>
        </pc:sldMkLst>
        <pc:spChg chg="mod">
          <ac:chgData name="Miss Balshaw" userId="d3f0f9f2-e4ec-4a61-a9c3-bd42f07d93d5" providerId="ADAL" clId="{A8675B1B-1544-224E-8860-DEBB86155C27}" dt="2020-09-13T16:30:58.569" v="1" actId="1076"/>
          <ac:spMkLst>
            <pc:docMk/>
            <pc:sldMk cId="3350636221" sldId="259"/>
            <ac:spMk id="4" creationId="{D084E28D-6685-4E6F-818F-54BFAE0510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able, bowl, blue, food&#10;&#10;Description automatically generated">
            <a:extLst>
              <a:ext uri="{FF2B5EF4-FFF2-40B4-BE49-F238E27FC236}">
                <a16:creationId xmlns:a16="http://schemas.microsoft.com/office/drawing/2014/main" id="{D93F2C88-F658-4D5F-A376-65CF35D24F11}"/>
              </a:ext>
            </a:extLst>
          </p:cNvPr>
          <p:cNvPicPr>
            <a:picLocks noChangeAspect="1"/>
          </p:cNvPicPr>
          <p:nvPr/>
        </p:nvPicPr>
        <p:blipFill rotWithShape="1">
          <a:blip r:embed="rId2"/>
          <a:srcRect r="9624"/>
          <a:stretch/>
        </p:blipFill>
        <p:spPr>
          <a:xfrm>
            <a:off x="3523488" y="10"/>
            <a:ext cx="8668512" cy="6857990"/>
          </a:xfrm>
          <a:prstGeom prst="rect">
            <a:avLst/>
          </a:prstGeom>
        </p:spPr>
      </p:pic>
      <p:sp>
        <p:nvSpPr>
          <p:cNvPr id="19"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GB" sz="4800">
                <a:latin typeface="Cavolini"/>
                <a:cs typeface="Calibri Light"/>
              </a:rPr>
              <a:t>Form prayers week 3</a:t>
            </a:r>
            <a:endParaRPr lang="en-GB" sz="4800">
              <a:latin typeface="Cavolini"/>
            </a:endParaRPr>
          </a:p>
        </p:txBody>
      </p:sp>
      <p:sp>
        <p:nvSpPr>
          <p:cNvPr id="3" name="Subtitle 2"/>
          <p:cNvSpPr>
            <a:spLocks noGrp="1"/>
          </p:cNvSpPr>
          <p:nvPr>
            <p:ph type="subTitle" idx="1"/>
          </p:nvPr>
        </p:nvSpPr>
        <p:spPr>
          <a:xfrm>
            <a:off x="477980" y="4872922"/>
            <a:ext cx="4023359" cy="1208141"/>
          </a:xfrm>
        </p:spPr>
        <p:txBody>
          <a:bodyPr>
            <a:normAutofit/>
          </a:bodyPr>
          <a:lstStyle/>
          <a:p>
            <a:pPr algn="l"/>
            <a:r>
              <a:rPr lang="en-GB" sz="2000">
                <a:latin typeface="Cavolini"/>
                <a:cs typeface="Calibri"/>
              </a:rPr>
              <a:t>Theme: Stewardship </a:t>
            </a:r>
            <a:endParaRPr lang="en-GB" sz="2000">
              <a:latin typeface="Cavolini"/>
            </a:endParaRPr>
          </a:p>
        </p:txBody>
      </p:sp>
      <p:sp>
        <p:nvSpPr>
          <p:cNvPr id="21"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lose up of a sign&#10;&#10;Description automatically generated">
            <a:extLst>
              <a:ext uri="{FF2B5EF4-FFF2-40B4-BE49-F238E27FC236}">
                <a16:creationId xmlns:a16="http://schemas.microsoft.com/office/drawing/2014/main" id="{B82E18D5-AA21-4518-B608-005BBFDAF7ED}"/>
              </a:ext>
            </a:extLst>
          </p:cNvPr>
          <p:cNvPicPr>
            <a:picLocks noChangeAspect="1"/>
          </p:cNvPicPr>
          <p:nvPr/>
        </p:nvPicPr>
        <p:blipFill>
          <a:blip r:embed="rId3"/>
          <a:stretch>
            <a:fillRect/>
          </a:stretch>
        </p:blipFill>
        <p:spPr>
          <a:xfrm>
            <a:off x="11058612" y="5825074"/>
            <a:ext cx="991888" cy="921866"/>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6D8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6C367F-8B07-409A-8A94-9E47940EA96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i="1" dirty="0">
                <a:solidFill>
                  <a:srgbClr val="FFFFFF"/>
                </a:solidFill>
                <a:latin typeface="Cavolini"/>
              </a:rPr>
              <a:t>24th Sunday in Ordinary time </a:t>
            </a:r>
          </a:p>
        </p:txBody>
      </p:sp>
      <p:pic>
        <p:nvPicPr>
          <p:cNvPr id="7" name="Picture 7" descr="A close up of a sign&#10;&#10;Description automatically generated">
            <a:extLst>
              <a:ext uri="{FF2B5EF4-FFF2-40B4-BE49-F238E27FC236}">
                <a16:creationId xmlns:a16="http://schemas.microsoft.com/office/drawing/2014/main" id="{F097E29C-B611-4E25-8167-BDDF190B2315}"/>
              </a:ext>
            </a:extLst>
          </p:cNvPr>
          <p:cNvPicPr>
            <a:picLocks noGrp="1" noChangeAspect="1"/>
          </p:cNvPicPr>
          <p:nvPr>
            <p:ph idx="1"/>
          </p:nvPr>
        </p:nvPicPr>
        <p:blipFill rotWithShape="1">
          <a:blip r:embed="rId2"/>
          <a:srcRect l="4914" r="4702" b="1"/>
          <a:stretch/>
        </p:blipFill>
        <p:spPr>
          <a:xfrm>
            <a:off x="285794" y="2392273"/>
            <a:ext cx="7058306" cy="4080254"/>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0F8A046-ACB2-4C49-B959-EB1C1D26B14A}"/>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latin typeface="Cavolini"/>
              </a:rPr>
              <a:t>Matthew 18: 21-35</a:t>
            </a:r>
            <a:endParaRPr lang="en-US" sz="2000">
              <a:solidFill>
                <a:srgbClr val="FFFFFF"/>
              </a:solidFill>
              <a:latin typeface="Cavolini"/>
              <a:cs typeface="Calibri"/>
            </a:endParaRPr>
          </a:p>
          <a:p>
            <a:r>
              <a:rPr lang="en-US" sz="2000" i="1" dirty="0">
                <a:solidFill>
                  <a:srgbClr val="FFFFFF"/>
                </a:solidFill>
                <a:latin typeface="Cavolini"/>
              </a:rPr>
              <a:t>In today's Gospel Peter asks Christ " Lord how often should I forgive ?".</a:t>
            </a:r>
            <a:endParaRPr lang="en-US" sz="2000" i="1">
              <a:solidFill>
                <a:srgbClr val="FFFFFF"/>
              </a:solidFill>
              <a:latin typeface="Cavolini"/>
              <a:cs typeface="Calibri" panose="020F0502020204030204"/>
            </a:endParaRPr>
          </a:p>
          <a:p>
            <a:r>
              <a:rPr lang="en-US" sz="2000" i="1" dirty="0">
                <a:solidFill>
                  <a:srgbClr val="FFFFFF"/>
                </a:solidFill>
                <a:latin typeface="Cavolini"/>
              </a:rPr>
              <a:t>  Jesus replied " not seven   but seventy  times seven"</a:t>
            </a:r>
            <a:endParaRPr lang="en-US" sz="2000">
              <a:solidFill>
                <a:srgbClr val="FFFFFF"/>
              </a:solidFill>
              <a:latin typeface="Cavolini"/>
              <a:cs typeface="Calibri" panose="020F0502020204030204"/>
            </a:endParaRPr>
          </a:p>
          <a:p>
            <a:r>
              <a:rPr lang="en-US" sz="2000" dirty="0">
                <a:solidFill>
                  <a:srgbClr val="FFFFFF"/>
                </a:solidFill>
                <a:latin typeface="Cavolini"/>
              </a:rPr>
              <a:t>Jesus is saying we must always forgive. Although it is hard let us this week take this teaching on board, and always seek to forgive in order to create a harmonious community.</a:t>
            </a:r>
            <a:endParaRPr lang="en-US" sz="2000">
              <a:solidFill>
                <a:srgbClr val="FFFFFF"/>
              </a:solidFill>
              <a:latin typeface="Cavolini"/>
              <a:cs typeface="Calibri" panose="020F0502020204030204"/>
            </a:endParaRPr>
          </a:p>
        </p:txBody>
      </p:sp>
    </p:spTree>
    <p:extLst>
      <p:ext uri="{BB962C8B-B14F-4D97-AF65-F5344CB8AC3E}">
        <p14:creationId xmlns:p14="http://schemas.microsoft.com/office/powerpoint/2010/main" val="176967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F9C3-0E99-4A60-8354-4DB1F9B962A2}"/>
              </a:ext>
            </a:extLst>
          </p:cNvPr>
          <p:cNvSpPr>
            <a:spLocks noGrp="1"/>
          </p:cNvSpPr>
          <p:nvPr>
            <p:ph type="title"/>
          </p:nvPr>
        </p:nvSpPr>
        <p:spPr>
          <a:xfrm>
            <a:off x="177453" y="323161"/>
            <a:ext cx="5314536" cy="1325563"/>
          </a:xfrm>
        </p:spPr>
        <p:txBody>
          <a:bodyPr vert="horz" lIns="91440" tIns="45720" rIns="91440" bIns="45720" rtlCol="0" anchor="ctr">
            <a:normAutofit/>
          </a:bodyPr>
          <a:lstStyle/>
          <a:p>
            <a:r>
              <a:rPr lang="en-US" sz="4400" dirty="0">
                <a:latin typeface="Cavolini"/>
              </a:rPr>
              <a:t>Monday 14th September</a:t>
            </a:r>
          </a:p>
        </p:txBody>
      </p:sp>
      <p:sp>
        <p:nvSpPr>
          <p:cNvPr id="4" name="Text Placeholder 3">
            <a:extLst>
              <a:ext uri="{FF2B5EF4-FFF2-40B4-BE49-F238E27FC236}">
                <a16:creationId xmlns:a16="http://schemas.microsoft.com/office/drawing/2014/main" id="{1448C22C-AD9D-4895-AE54-EEDBBB215F64}"/>
              </a:ext>
            </a:extLst>
          </p:cNvPr>
          <p:cNvSpPr>
            <a:spLocks noGrp="1"/>
          </p:cNvSpPr>
          <p:nvPr>
            <p:ph type="body" sz="half" idx="2"/>
          </p:nvPr>
        </p:nvSpPr>
        <p:spPr>
          <a:xfrm>
            <a:off x="229644" y="1736223"/>
            <a:ext cx="5314543" cy="3375920"/>
          </a:xfrm>
        </p:spPr>
        <p:txBody>
          <a:bodyPr vert="horz" lIns="91440" tIns="45720" rIns="91440" bIns="45720" rtlCol="0" anchor="t">
            <a:noAutofit/>
          </a:bodyPr>
          <a:lstStyle/>
          <a:p>
            <a:r>
              <a:rPr lang="en-US" sz="2000" dirty="0">
                <a:latin typeface="Cavolini"/>
              </a:rPr>
              <a:t>Loving Father</a:t>
            </a:r>
          </a:p>
          <a:p>
            <a:r>
              <a:rPr lang="en-US" sz="2000" dirty="0">
                <a:latin typeface="Cavolini"/>
              </a:rPr>
              <a:t>You created people out of nothing. You created us in a beautiful world with lots of amazing possibilities. Help us to be good stewards of the things you give us to look after and help us to make the right decisions in everything we must do in order to show respect to our environment. In all things, Lead us closer and closer to you.</a:t>
            </a:r>
            <a:endParaRPr lang="en-US" sz="2000">
              <a:latin typeface="Cavolini"/>
              <a:cs typeface="Calibri" panose="020F0502020204030204"/>
            </a:endParaRPr>
          </a:p>
          <a:p>
            <a:pPr indent="-228600">
              <a:buFont typeface="Arial" panose="020B0604020202020204" pitchFamily="34" charset="0"/>
              <a:buChar char="•"/>
            </a:pPr>
            <a:endParaRPr lang="en-US" sz="2000" dirty="0">
              <a:latin typeface="Cavolini"/>
            </a:endParaRPr>
          </a:p>
          <a:p>
            <a:r>
              <a:rPr lang="en-US" sz="2000" dirty="0">
                <a:latin typeface="Cavolini"/>
              </a:rPr>
              <a:t>Amen</a:t>
            </a:r>
            <a:endParaRPr lang="en-US" sz="2000">
              <a:latin typeface="Cavolini"/>
              <a:cs typeface="Calibri" panose="020F0502020204030204"/>
            </a:endParaRPr>
          </a:p>
          <a:p>
            <a:r>
              <a:rPr lang="en-US" sz="2000" dirty="0">
                <a:latin typeface="Cavolini"/>
              </a:rPr>
              <a:t>St Joseph</a:t>
            </a:r>
            <a:endParaRPr lang="en-US" sz="2000">
              <a:latin typeface="Cavolini"/>
              <a:cs typeface="Calibri" panose="020F0502020204030204"/>
            </a:endParaRPr>
          </a:p>
          <a:p>
            <a:r>
              <a:rPr lang="en-US" sz="2000" dirty="0">
                <a:latin typeface="Cavolini"/>
              </a:rPr>
              <a:t>Pray for us </a:t>
            </a:r>
            <a:endParaRPr lang="en-US" dirty="0">
              <a:latin typeface="Cavolini"/>
              <a:cs typeface="Calibri" panose="020F0502020204030204"/>
            </a:endParaRPr>
          </a:p>
        </p:txBody>
      </p:sp>
      <p:sp>
        <p:nvSpPr>
          <p:cNvPr id="39" name="Freeform: Shape 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4" descr="A picture containing person, grass, holding, hand&#10;&#10;Description automatically generated">
            <a:extLst>
              <a:ext uri="{FF2B5EF4-FFF2-40B4-BE49-F238E27FC236}">
                <a16:creationId xmlns:a16="http://schemas.microsoft.com/office/drawing/2014/main" id="{FAA6D322-67E6-4CDE-8FC0-F483560697AE}"/>
              </a:ext>
            </a:extLst>
          </p:cNvPr>
          <p:cNvPicPr>
            <a:picLocks noGrp="1" noChangeAspect="1"/>
          </p:cNvPicPr>
          <p:nvPr>
            <p:ph idx="1"/>
          </p:nvPr>
        </p:nvPicPr>
        <p:blipFill rotWithShape="1">
          <a:blip r:embed="rId2"/>
          <a:srcRect r="2253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439430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F4C1-7CC9-4503-AEA8-1E378C8E3D45}"/>
              </a:ext>
            </a:extLst>
          </p:cNvPr>
          <p:cNvSpPr>
            <a:spLocks noGrp="1"/>
          </p:cNvSpPr>
          <p:nvPr>
            <p:ph type="title"/>
          </p:nvPr>
        </p:nvSpPr>
        <p:spPr>
          <a:xfrm>
            <a:off x="187891" y="145709"/>
            <a:ext cx="5314536" cy="1325563"/>
          </a:xfrm>
        </p:spPr>
        <p:txBody>
          <a:bodyPr vert="horz" lIns="91440" tIns="45720" rIns="91440" bIns="45720" rtlCol="0" anchor="ctr">
            <a:normAutofit/>
          </a:bodyPr>
          <a:lstStyle/>
          <a:p>
            <a:r>
              <a:rPr lang="en-US" dirty="0"/>
              <a:t>T</a:t>
            </a:r>
            <a:r>
              <a:rPr lang="en-US" dirty="0">
                <a:latin typeface="Cavolini"/>
              </a:rPr>
              <a:t>uesday 15th  September </a:t>
            </a:r>
          </a:p>
        </p:txBody>
      </p:sp>
      <p:sp>
        <p:nvSpPr>
          <p:cNvPr id="4" name="Text Placeholder 3">
            <a:extLst>
              <a:ext uri="{FF2B5EF4-FFF2-40B4-BE49-F238E27FC236}">
                <a16:creationId xmlns:a16="http://schemas.microsoft.com/office/drawing/2014/main" id="{D084E28D-6685-4E6F-818F-54BFAE05106B}"/>
              </a:ext>
            </a:extLst>
          </p:cNvPr>
          <p:cNvSpPr>
            <a:spLocks noGrp="1"/>
          </p:cNvSpPr>
          <p:nvPr>
            <p:ph type="body" sz="half" idx="2"/>
          </p:nvPr>
        </p:nvSpPr>
        <p:spPr>
          <a:xfrm>
            <a:off x="187891" y="1230171"/>
            <a:ext cx="5609220" cy="3375920"/>
          </a:xfrm>
        </p:spPr>
        <p:txBody>
          <a:bodyPr vert="horz" lIns="91440" tIns="45720" rIns="91440" bIns="45720" rtlCol="0" anchor="t">
            <a:noAutofit/>
          </a:bodyPr>
          <a:lstStyle/>
          <a:p>
            <a:r>
              <a:rPr lang="en-US" sz="2400" dirty="0">
                <a:latin typeface="Cavolini"/>
              </a:rPr>
              <a:t>Dear Lord</a:t>
            </a:r>
          </a:p>
          <a:p>
            <a:r>
              <a:rPr lang="en-US" sz="2400" dirty="0">
                <a:latin typeface="Cavolini"/>
              </a:rPr>
              <a:t>Help us to appreciate all those who contribute something to our lives, whether something huge or something small. Help us always to remember that as well as creating us, you created a world of people around us, and help us always to be grateful and kind to them. Give us the guidance to be responsible in all our thoughts and words.</a:t>
            </a:r>
            <a:endParaRPr lang="en-US" sz="2400">
              <a:latin typeface="Cavolini"/>
              <a:cs typeface="Calibri" panose="020F0502020204030204"/>
            </a:endParaRPr>
          </a:p>
          <a:p>
            <a:r>
              <a:rPr lang="en-US" sz="2400" dirty="0">
                <a:latin typeface="Cavolini"/>
              </a:rPr>
              <a:t>St Joseph</a:t>
            </a:r>
            <a:endParaRPr lang="en-US" sz="2400">
              <a:latin typeface="Cavolini"/>
              <a:cs typeface="Calibri" panose="020F0502020204030204"/>
            </a:endParaRPr>
          </a:p>
          <a:p>
            <a:r>
              <a:rPr lang="en-US" sz="2400" dirty="0">
                <a:latin typeface="Cavolini"/>
              </a:rPr>
              <a:t>Pray for us </a:t>
            </a:r>
            <a:endParaRPr lang="en-US" sz="2400" dirty="0">
              <a:latin typeface="Cavolini"/>
              <a:cs typeface="Calibri" panose="020F0502020204030204"/>
            </a:endParaRP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A picture containing person, hand, holding, small&#10;&#10;Description automatically generated">
            <a:extLst>
              <a:ext uri="{FF2B5EF4-FFF2-40B4-BE49-F238E27FC236}">
                <a16:creationId xmlns:a16="http://schemas.microsoft.com/office/drawing/2014/main" id="{1C4B0885-9BA1-4FE4-9979-42E8F2B3536B}"/>
              </a:ext>
            </a:extLst>
          </p:cNvPr>
          <p:cNvPicPr>
            <a:picLocks noChangeAspect="1"/>
          </p:cNvPicPr>
          <p:nvPr/>
        </p:nvPicPr>
        <p:blipFill rotWithShape="1">
          <a:blip r:embed="rId2"/>
          <a:srcRect l="27291" r="53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506362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D51BF71-B308-4C11-8F7C-B53F81FC963E}"/>
              </a:ext>
            </a:extLst>
          </p:cNvPr>
          <p:cNvSpPr>
            <a:spLocks noGrp="1"/>
          </p:cNvSpPr>
          <p:nvPr>
            <p:ph type="title"/>
          </p:nvPr>
        </p:nvSpPr>
        <p:spPr>
          <a:xfrm>
            <a:off x="904877" y="795527"/>
            <a:ext cx="10488547" cy="1190912"/>
          </a:xfrm>
        </p:spPr>
        <p:txBody>
          <a:bodyPr vert="horz" lIns="91440" tIns="45720" rIns="91440" bIns="45720" rtlCol="0" anchor="ctr">
            <a:normAutofit/>
          </a:bodyPr>
          <a:lstStyle/>
          <a:p>
            <a:pPr algn="ctr"/>
            <a:r>
              <a:rPr lang="en-US" sz="4000" dirty="0">
                <a:latin typeface="Cavolini"/>
              </a:rPr>
              <a:t>Wednesday 16th September</a:t>
            </a:r>
          </a:p>
        </p:txBody>
      </p:sp>
      <p:sp>
        <p:nvSpPr>
          <p:cNvPr id="42" name="Rectangle 4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BA967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 close up of a piece of paper&#10;&#10;Description automatically generated">
            <a:extLst>
              <a:ext uri="{FF2B5EF4-FFF2-40B4-BE49-F238E27FC236}">
                <a16:creationId xmlns:a16="http://schemas.microsoft.com/office/drawing/2014/main" id="{A9CD8DF1-AC8C-4665-9A0D-016AF49F07CC}"/>
              </a:ext>
            </a:extLst>
          </p:cNvPr>
          <p:cNvPicPr>
            <a:picLocks noGrp="1" noChangeAspect="1"/>
          </p:cNvPicPr>
          <p:nvPr>
            <p:ph idx="1"/>
          </p:nvPr>
        </p:nvPicPr>
        <p:blipFill rotWithShape="1">
          <a:blip r:embed="rId2"/>
          <a:srcRect l="7749" r="6183"/>
          <a:stretch/>
        </p:blipFill>
        <p:spPr>
          <a:xfrm>
            <a:off x="1103257" y="2416047"/>
            <a:ext cx="4626864" cy="3346704"/>
          </a:xfrm>
          <a:prstGeom prst="rect">
            <a:avLst/>
          </a:prstGeom>
          <a:ln w="12700">
            <a:noFill/>
          </a:ln>
        </p:spPr>
      </p:pic>
      <p:sp>
        <p:nvSpPr>
          <p:cNvPr id="4" name="Text Placeholder 3">
            <a:extLst>
              <a:ext uri="{FF2B5EF4-FFF2-40B4-BE49-F238E27FC236}">
                <a16:creationId xmlns:a16="http://schemas.microsoft.com/office/drawing/2014/main" id="{BA2C44EF-0A62-46CC-B53E-EC208A3D4DE8}"/>
              </a:ext>
            </a:extLst>
          </p:cNvPr>
          <p:cNvSpPr>
            <a:spLocks noGrp="1"/>
          </p:cNvSpPr>
          <p:nvPr>
            <p:ph type="body" sz="half" idx="2"/>
          </p:nvPr>
        </p:nvSpPr>
        <p:spPr>
          <a:xfrm>
            <a:off x="6140621" y="1811316"/>
            <a:ext cx="5028928" cy="3699669"/>
          </a:xfrm>
        </p:spPr>
        <p:txBody>
          <a:bodyPr vert="horz" lIns="91440" tIns="45720" rIns="91440" bIns="45720" rtlCol="0" anchor="ctr">
            <a:noAutofit/>
          </a:bodyPr>
          <a:lstStyle/>
          <a:p>
            <a:pPr indent="-228600">
              <a:buClr>
                <a:srgbClr val="BA9677"/>
              </a:buClr>
              <a:buFont typeface="Arial" panose="020B0604020202020204" pitchFamily="34" charset="0"/>
              <a:buChar char="•"/>
            </a:pPr>
            <a:endParaRPr lang="en-US" sz="1800"/>
          </a:p>
          <a:p>
            <a:pPr indent="-228600">
              <a:buClr>
                <a:srgbClr val="BA9677"/>
              </a:buClr>
              <a:buFont typeface="Arial" panose="020B0604020202020204" pitchFamily="34" charset="0"/>
              <a:buChar char="•"/>
            </a:pPr>
            <a:endParaRPr lang="en-US" sz="1800"/>
          </a:p>
          <a:p>
            <a:pPr>
              <a:buClr>
                <a:srgbClr val="BA9677"/>
              </a:buClr>
            </a:pPr>
            <a:r>
              <a:rPr lang="en-US" sz="2400" dirty="0">
                <a:latin typeface="Cavolini"/>
              </a:rPr>
              <a:t>Dear Lord</a:t>
            </a:r>
            <a:endParaRPr lang="en-US" sz="2400">
              <a:latin typeface="Cavolini"/>
              <a:cs typeface="Calibri" panose="020F0502020204030204"/>
            </a:endParaRPr>
          </a:p>
          <a:p>
            <a:pPr>
              <a:buClr>
                <a:srgbClr val="BA9677"/>
              </a:buClr>
            </a:pPr>
            <a:r>
              <a:rPr lang="en-US" sz="2400" dirty="0">
                <a:latin typeface="Cavolini"/>
              </a:rPr>
              <a:t>Thank you for another day in our school community. Although we all have ups and downs, give us the resilience to enjoy each other's company and support each other in the environment we share.</a:t>
            </a:r>
            <a:endParaRPr lang="en-US" sz="2400">
              <a:latin typeface="Cavolini"/>
              <a:cs typeface="Calibri" panose="020F0502020204030204"/>
            </a:endParaRPr>
          </a:p>
          <a:p>
            <a:pPr indent="-228600">
              <a:buClr>
                <a:srgbClr val="BA9677"/>
              </a:buClr>
              <a:buFont typeface="Arial" panose="020B0604020202020204" pitchFamily="34" charset="0"/>
              <a:buChar char="•"/>
            </a:pPr>
            <a:endParaRPr lang="en-US" sz="2400" dirty="0">
              <a:latin typeface="Cavolini"/>
            </a:endParaRPr>
          </a:p>
          <a:p>
            <a:pPr>
              <a:buClr>
                <a:srgbClr val="BA9677"/>
              </a:buClr>
            </a:pPr>
            <a:r>
              <a:rPr lang="en-US" sz="2400" dirty="0">
                <a:latin typeface="Cavolini"/>
              </a:rPr>
              <a:t>St Joseph</a:t>
            </a:r>
            <a:endParaRPr lang="en-US" sz="2400">
              <a:latin typeface="Cavolini"/>
              <a:cs typeface="Calibri" panose="020F0502020204030204"/>
            </a:endParaRPr>
          </a:p>
          <a:p>
            <a:pPr>
              <a:buClr>
                <a:srgbClr val="BA9677"/>
              </a:buClr>
            </a:pPr>
            <a:r>
              <a:rPr lang="en-US" sz="2400" dirty="0">
                <a:latin typeface="Cavolini"/>
              </a:rPr>
              <a:t>Pray for us </a:t>
            </a:r>
            <a:endParaRPr lang="en-US" sz="2400">
              <a:latin typeface="Cavolini"/>
              <a:cs typeface="Calibri" panose="020F0502020204030204"/>
            </a:endParaRPr>
          </a:p>
        </p:txBody>
      </p:sp>
    </p:spTree>
    <p:extLst>
      <p:ext uri="{BB962C8B-B14F-4D97-AF65-F5344CB8AC3E}">
        <p14:creationId xmlns:p14="http://schemas.microsoft.com/office/powerpoint/2010/main" val="6264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1">
            <a:extLst>
              <a:ext uri="{FF2B5EF4-FFF2-40B4-BE49-F238E27FC236}">
                <a16:creationId xmlns:a16="http://schemas.microsoft.com/office/drawing/2014/main" id="{35D813D1-BA6B-40B4-A101-04BB8944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6" name="Rectangle 3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EA3DFA5-2D7B-4989-8ED7-8321EC11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74864C0-2B89-4053-A2B9-D74A476C2485}"/>
              </a:ext>
            </a:extLst>
          </p:cNvPr>
          <p:cNvSpPr>
            <a:spLocks noGrp="1"/>
          </p:cNvSpPr>
          <p:nvPr>
            <p:ph type="title"/>
          </p:nvPr>
        </p:nvSpPr>
        <p:spPr>
          <a:xfrm>
            <a:off x="649172" y="-1072227"/>
            <a:ext cx="3629555" cy="1893524"/>
          </a:xfrm>
        </p:spPr>
        <p:txBody>
          <a:bodyPr vert="horz" lIns="91440" tIns="45720" rIns="91440" bIns="45720" rtlCol="0" anchor="b">
            <a:normAutofit/>
          </a:bodyPr>
          <a:lstStyle/>
          <a:p>
            <a:r>
              <a:rPr lang="en-US" sz="1800" dirty="0">
                <a:latin typeface="Cavolini"/>
              </a:rPr>
              <a:t>Thursday 17th September</a:t>
            </a:r>
          </a:p>
        </p:txBody>
      </p:sp>
      <p:sp>
        <p:nvSpPr>
          <p:cNvPr id="4" name="Text Placeholder 3">
            <a:extLst>
              <a:ext uri="{FF2B5EF4-FFF2-40B4-BE49-F238E27FC236}">
                <a16:creationId xmlns:a16="http://schemas.microsoft.com/office/drawing/2014/main" id="{08C735BF-BCA5-4814-A177-3C21C8E95840}"/>
              </a:ext>
            </a:extLst>
          </p:cNvPr>
          <p:cNvSpPr>
            <a:spLocks noGrp="1"/>
          </p:cNvSpPr>
          <p:nvPr>
            <p:ph type="body" sz="half" idx="2"/>
          </p:nvPr>
        </p:nvSpPr>
        <p:spPr>
          <a:xfrm>
            <a:off x="649171" y="1055374"/>
            <a:ext cx="3629555" cy="2941544"/>
          </a:xfrm>
        </p:spPr>
        <p:txBody>
          <a:bodyPr vert="horz" lIns="91440" tIns="45720" rIns="91440" bIns="45720" rtlCol="0" anchor="t">
            <a:noAutofit/>
          </a:bodyPr>
          <a:lstStyle/>
          <a:p>
            <a:r>
              <a:rPr lang="en-US" sz="2000" dirty="0">
                <a:latin typeface="Cavolini"/>
              </a:rPr>
              <a:t>We bring all our personal thoughts and needs as we ask Mary to petition on our behalf; </a:t>
            </a:r>
          </a:p>
          <a:p>
            <a:r>
              <a:rPr lang="en-US" sz="2000" dirty="0">
                <a:latin typeface="Cavolini"/>
              </a:rPr>
              <a:t>Hail Mary, full of grace.</a:t>
            </a:r>
            <a:br>
              <a:rPr lang="en-US" sz="2000" dirty="0">
                <a:latin typeface="Cavolini"/>
              </a:rPr>
            </a:br>
            <a:r>
              <a:rPr lang="en-US" sz="2000" dirty="0">
                <a:latin typeface="Cavolini"/>
              </a:rPr>
              <a:t>The Lord is with thee.</a:t>
            </a:r>
            <a:br>
              <a:rPr lang="en-US" sz="2000" dirty="0">
                <a:latin typeface="Cavolini"/>
              </a:rPr>
            </a:br>
            <a:r>
              <a:rPr lang="en-US" sz="2000" dirty="0">
                <a:latin typeface="Cavolini"/>
              </a:rPr>
              <a:t>Blessed art thou among women,</a:t>
            </a:r>
            <a:br>
              <a:rPr lang="en-US" sz="2000" dirty="0">
                <a:latin typeface="Cavolini"/>
              </a:rPr>
            </a:br>
            <a:r>
              <a:rPr lang="en-US" sz="2000" dirty="0">
                <a:latin typeface="Cavolini"/>
              </a:rPr>
              <a:t>and blessed is the fruit of thy womb,</a:t>
            </a:r>
            <a:br>
              <a:rPr lang="en-US" sz="2000" dirty="0">
                <a:latin typeface="Cavolini"/>
              </a:rPr>
            </a:br>
            <a:r>
              <a:rPr lang="en-US" sz="2000" dirty="0">
                <a:latin typeface="Cavolini"/>
              </a:rPr>
              <a:t>Jesus.</a:t>
            </a:r>
            <a:br>
              <a:rPr lang="en-US" sz="2000" dirty="0">
                <a:latin typeface="Cavolini"/>
              </a:rPr>
            </a:br>
            <a:r>
              <a:rPr lang="en-US" sz="2000" dirty="0">
                <a:latin typeface="Cavolini"/>
              </a:rPr>
              <a:t>Holy Mary, Mother of God,</a:t>
            </a:r>
            <a:br>
              <a:rPr lang="en-US" sz="2000" dirty="0">
                <a:latin typeface="Cavolini"/>
              </a:rPr>
            </a:br>
            <a:r>
              <a:rPr lang="en-US" sz="2000" dirty="0">
                <a:latin typeface="Cavolini"/>
              </a:rPr>
              <a:t>pray for us sinners,</a:t>
            </a:r>
            <a:br>
              <a:rPr lang="en-US" sz="2000" dirty="0">
                <a:latin typeface="Cavolini"/>
              </a:rPr>
            </a:br>
            <a:r>
              <a:rPr lang="en-US" sz="2000" dirty="0">
                <a:latin typeface="Cavolini"/>
              </a:rPr>
              <a:t>now and at the hour of our death.</a:t>
            </a:r>
            <a:br>
              <a:rPr lang="en-US" sz="2000" dirty="0">
                <a:latin typeface="Cavolini"/>
              </a:rPr>
            </a:br>
            <a:r>
              <a:rPr lang="en-US" sz="2000" dirty="0">
                <a:latin typeface="Cavolini"/>
              </a:rPr>
              <a:t>Amen.</a:t>
            </a:r>
            <a:endParaRPr lang="en-US" sz="2000">
              <a:latin typeface="Cavolini"/>
              <a:cs typeface="Calibri" panose="020F0502020204030204"/>
            </a:endParaRPr>
          </a:p>
        </p:txBody>
      </p:sp>
      <p:pic>
        <p:nvPicPr>
          <p:cNvPr id="7" name="Picture 7" descr="A person posing for the camera&#10;&#10;Description automatically generated">
            <a:extLst>
              <a:ext uri="{FF2B5EF4-FFF2-40B4-BE49-F238E27FC236}">
                <a16:creationId xmlns:a16="http://schemas.microsoft.com/office/drawing/2014/main" id="{A792445D-D54D-4336-9223-E4AEDBCED6C4}"/>
              </a:ext>
            </a:extLst>
          </p:cNvPr>
          <p:cNvPicPr>
            <a:picLocks noGrp="1" noChangeAspect="1"/>
          </p:cNvPicPr>
          <p:nvPr>
            <p:ph type="pic" idx="1"/>
          </p:nvPr>
        </p:nvPicPr>
        <p:blipFill rotWithShape="1">
          <a:blip r:embed="rId3"/>
          <a:srcRect l="14394" r="37034"/>
          <a:stretch/>
        </p:blipFill>
        <p:spPr>
          <a:xfrm>
            <a:off x="5791972" y="171715"/>
            <a:ext cx="5715017" cy="6506223"/>
          </a:xfrm>
          <a:prstGeom prst="rect">
            <a:avLst/>
          </a:prstGeom>
        </p:spPr>
      </p:pic>
    </p:spTree>
    <p:extLst>
      <p:ext uri="{BB962C8B-B14F-4D97-AF65-F5344CB8AC3E}">
        <p14:creationId xmlns:p14="http://schemas.microsoft.com/office/powerpoint/2010/main" val="394670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EAA5-F9F9-4591-A21D-D164D7184B7B}"/>
              </a:ext>
            </a:extLst>
          </p:cNvPr>
          <p:cNvSpPr>
            <a:spLocks noGrp="1"/>
          </p:cNvSpPr>
          <p:nvPr>
            <p:ph type="title"/>
          </p:nvPr>
        </p:nvSpPr>
        <p:spPr>
          <a:xfrm>
            <a:off x="104385" y="-94374"/>
            <a:ext cx="5314536" cy="1325563"/>
          </a:xfrm>
        </p:spPr>
        <p:txBody>
          <a:bodyPr vert="horz" lIns="91440" tIns="45720" rIns="91440" bIns="45720" rtlCol="0" anchor="ctr">
            <a:normAutofit/>
          </a:bodyPr>
          <a:lstStyle/>
          <a:p>
            <a:r>
              <a:rPr lang="en-US" sz="3600" dirty="0">
                <a:latin typeface="Cavolini"/>
              </a:rPr>
              <a:t>Friday 18th September </a:t>
            </a:r>
          </a:p>
        </p:txBody>
      </p:sp>
      <p:sp>
        <p:nvSpPr>
          <p:cNvPr id="3" name="Content Placeholder 2">
            <a:extLst>
              <a:ext uri="{FF2B5EF4-FFF2-40B4-BE49-F238E27FC236}">
                <a16:creationId xmlns:a16="http://schemas.microsoft.com/office/drawing/2014/main" id="{30AC93E1-F6A3-46BA-9A2F-BDC14120E015}"/>
              </a:ext>
            </a:extLst>
          </p:cNvPr>
          <p:cNvSpPr>
            <a:spLocks noGrp="1"/>
          </p:cNvSpPr>
          <p:nvPr>
            <p:ph sz="half" idx="1"/>
          </p:nvPr>
        </p:nvSpPr>
        <p:spPr>
          <a:xfrm>
            <a:off x="386219" y="1026415"/>
            <a:ext cx="5314543" cy="3375920"/>
          </a:xfrm>
        </p:spPr>
        <p:txBody>
          <a:bodyPr vert="horz" lIns="91440" tIns="45720" rIns="91440" bIns="45720" rtlCol="0" anchor="t">
            <a:noAutofit/>
          </a:bodyPr>
          <a:lstStyle/>
          <a:p>
            <a:endParaRPr lang="en-US" sz="1800" i="1" dirty="0">
              <a:cs typeface="Calibri"/>
            </a:endParaRPr>
          </a:p>
          <a:p>
            <a:pPr marL="0" indent="0">
              <a:buNone/>
            </a:pPr>
            <a:r>
              <a:rPr lang="en-US" sz="1800" i="1" dirty="0"/>
              <a:t>D</a:t>
            </a:r>
            <a:r>
              <a:rPr lang="en-US" sz="1800" i="1" dirty="0">
                <a:latin typeface="Cavolini"/>
              </a:rPr>
              <a:t>ear Lord</a:t>
            </a:r>
            <a:endParaRPr lang="en-US" sz="1800">
              <a:latin typeface="Cavolini"/>
              <a:cs typeface="Calibri" panose="020F0502020204030204"/>
            </a:endParaRPr>
          </a:p>
          <a:p>
            <a:pPr marL="0" indent="0">
              <a:buNone/>
            </a:pPr>
            <a:r>
              <a:rPr lang="en-US" sz="1800" i="1" dirty="0">
                <a:latin typeface="Cavolini"/>
              </a:rPr>
              <a:t> </a:t>
            </a:r>
            <a:r>
              <a:rPr lang="en-US" sz="1800" dirty="0">
                <a:latin typeface="Cavolini"/>
              </a:rPr>
              <a:t>We thank you for the week which ends today</a:t>
            </a:r>
            <a:endParaRPr lang="en-US" sz="1800" i="1">
              <a:latin typeface="Cavolini"/>
              <a:cs typeface="Calibri" panose="020F0502020204030204"/>
            </a:endParaRPr>
          </a:p>
          <a:p>
            <a:pPr marL="0" indent="0">
              <a:buNone/>
            </a:pPr>
            <a:r>
              <a:rPr lang="en-US" sz="1800" dirty="0">
                <a:latin typeface="Cavolini"/>
              </a:rPr>
              <a:t>We thank you for all the blessings and challenges</a:t>
            </a:r>
            <a:endParaRPr lang="en-US" sz="1800">
              <a:latin typeface="Cavolini"/>
              <a:cs typeface="Calibri" panose="020F0502020204030204"/>
            </a:endParaRPr>
          </a:p>
          <a:p>
            <a:pPr marL="0" indent="0">
              <a:buNone/>
            </a:pPr>
            <a:r>
              <a:rPr lang="en-US" sz="1800" dirty="0">
                <a:latin typeface="Cavolini"/>
              </a:rPr>
              <a:t>We look forward Lord for your guidance and protection over the weekend</a:t>
            </a:r>
            <a:endParaRPr lang="en-US" sz="1800">
              <a:latin typeface="Cavolini"/>
              <a:cs typeface="Calibri" panose="020F0502020204030204"/>
            </a:endParaRPr>
          </a:p>
          <a:p>
            <a:pPr marL="0" indent="0">
              <a:buNone/>
            </a:pPr>
            <a:r>
              <a:rPr lang="en-US" sz="1800" dirty="0">
                <a:latin typeface="Cavolini"/>
              </a:rPr>
              <a:t>During the weekend keep us close to you.</a:t>
            </a:r>
            <a:endParaRPr lang="en-US" sz="1800">
              <a:latin typeface="Cavolini"/>
              <a:cs typeface="Calibri" panose="020F0502020204030204"/>
            </a:endParaRPr>
          </a:p>
          <a:p>
            <a:pPr marL="0" indent="0">
              <a:buNone/>
            </a:pPr>
            <a:r>
              <a:rPr lang="en-US" sz="1800" dirty="0">
                <a:latin typeface="Cavolini"/>
              </a:rPr>
              <a:t>Guide us and protect us</a:t>
            </a:r>
            <a:endParaRPr lang="en-US" sz="1800">
              <a:latin typeface="Cavolini"/>
              <a:cs typeface="Calibri" panose="020F0502020204030204"/>
            </a:endParaRPr>
          </a:p>
          <a:p>
            <a:pPr marL="0"/>
            <a:endParaRPr lang="en-US" sz="1800" i="1" dirty="0">
              <a:latin typeface="Cavolini"/>
            </a:endParaRPr>
          </a:p>
          <a:p>
            <a:pPr marL="0" indent="0">
              <a:buNone/>
            </a:pPr>
            <a:r>
              <a:rPr lang="en-US" sz="1800" i="1" dirty="0">
                <a:latin typeface="Cavolini"/>
              </a:rPr>
              <a:t>St Joseph</a:t>
            </a:r>
            <a:endParaRPr lang="en-US" sz="1800" i="1">
              <a:latin typeface="Cavolini"/>
              <a:cs typeface="Calibri" panose="020F0502020204030204"/>
            </a:endParaRPr>
          </a:p>
          <a:p>
            <a:pPr marL="0" indent="0">
              <a:buNone/>
            </a:pPr>
            <a:r>
              <a:rPr lang="en-US" sz="1800" i="1" dirty="0">
                <a:latin typeface="Cavolini"/>
              </a:rPr>
              <a:t>Pray for us </a:t>
            </a:r>
            <a:endParaRPr lang="en-US" sz="1800" i="1">
              <a:latin typeface="Cavolini"/>
              <a:cs typeface="Calibri"/>
            </a:endParaRP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close up of text on a white background&#10;&#10;Description automatically generated">
            <a:extLst>
              <a:ext uri="{FF2B5EF4-FFF2-40B4-BE49-F238E27FC236}">
                <a16:creationId xmlns:a16="http://schemas.microsoft.com/office/drawing/2014/main" id="{B4E136C2-F1E3-4D62-8218-B6D687301637}"/>
              </a:ext>
            </a:extLst>
          </p:cNvPr>
          <p:cNvPicPr>
            <a:picLocks noGrp="1" noChangeAspect="1"/>
          </p:cNvPicPr>
          <p:nvPr>
            <p:ph sz="half" idx="2"/>
          </p:nvPr>
        </p:nvPicPr>
        <p:blipFill rotWithShape="1">
          <a:blip r:embed="rId2"/>
          <a:srcRect l="16469" r="1135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447636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5A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06FDDB-89B7-4C19-A8A9-6E8DC9484B2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200" i="1" dirty="0">
                <a:solidFill>
                  <a:srgbClr val="FFFFFF"/>
                </a:solidFill>
                <a:latin typeface="Cavolini"/>
              </a:rPr>
              <a:t>Final thought of the week</a:t>
            </a:r>
            <a:endParaRPr lang="en-US" sz="3200" i="1">
              <a:solidFill>
                <a:srgbClr val="FFFFFF"/>
              </a:solidFill>
              <a:latin typeface="Cavolini"/>
              <a:cs typeface="Calibri Light"/>
            </a:endParaRPr>
          </a:p>
        </p:txBody>
      </p:sp>
      <p:pic>
        <p:nvPicPr>
          <p:cNvPr id="11" name="Picture 12" descr="A picture containing person, person, holding, bottle&#10;&#10;Description automatically generated">
            <a:extLst>
              <a:ext uri="{FF2B5EF4-FFF2-40B4-BE49-F238E27FC236}">
                <a16:creationId xmlns:a16="http://schemas.microsoft.com/office/drawing/2014/main" id="{A3C6500A-E5E7-4D9D-B9E5-A6371A408E35}"/>
              </a:ext>
            </a:extLst>
          </p:cNvPr>
          <p:cNvPicPr>
            <a:picLocks noGrp="1" noChangeAspect="1"/>
          </p:cNvPicPr>
          <p:nvPr>
            <p:ph sz="half" idx="1"/>
          </p:nvPr>
        </p:nvPicPr>
        <p:blipFill rotWithShape="1">
          <a:blip r:embed="rId2"/>
          <a:srcRect r="1" b="3014"/>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74B663B-EF5C-4C92-92E4-6F0EC070416B}"/>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endParaRPr lang="en-US" sz="2000">
              <a:solidFill>
                <a:srgbClr val="FFFFFF"/>
              </a:solidFill>
            </a:endParaRPr>
          </a:p>
          <a:p>
            <a:pPr marL="0" indent="0">
              <a:buNone/>
            </a:pPr>
            <a:r>
              <a:rPr lang="en-US" sz="3200" i="1" dirty="0">
                <a:solidFill>
                  <a:srgbClr val="FFFFFF"/>
                </a:solidFill>
                <a:latin typeface="Cavolini"/>
              </a:rPr>
              <a:t>Next week's theme: Charity</a:t>
            </a:r>
            <a:endParaRPr lang="en-US" sz="3200" i="1">
              <a:solidFill>
                <a:srgbClr val="FFFFFF"/>
              </a:solidFill>
              <a:latin typeface="Cavolini"/>
              <a:cs typeface="Calibri"/>
            </a:endParaRPr>
          </a:p>
          <a:p>
            <a:endParaRPr lang="en-US" sz="2000">
              <a:solidFill>
                <a:srgbClr val="FFFFFF"/>
              </a:solidFill>
            </a:endParaRPr>
          </a:p>
        </p:txBody>
      </p:sp>
    </p:spTree>
    <p:extLst>
      <p:ext uri="{BB962C8B-B14F-4D97-AF65-F5344CB8AC3E}">
        <p14:creationId xmlns:p14="http://schemas.microsoft.com/office/powerpoint/2010/main" val="3724039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Form prayers week 3</vt:lpstr>
      <vt:lpstr>24th Sunday in Ordinary time </vt:lpstr>
      <vt:lpstr>Monday 14th September</vt:lpstr>
      <vt:lpstr>Tuesday 15th  September </vt:lpstr>
      <vt:lpstr>Wednesday 16th September</vt:lpstr>
      <vt:lpstr>Thursday 17th September</vt:lpstr>
      <vt:lpstr>Friday 18th September </vt:lpstr>
      <vt:lpstr>Final thought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Balshaw,</cp:lastModifiedBy>
  <cp:revision>536</cp:revision>
  <dcterms:created xsi:type="dcterms:W3CDTF">2020-09-05T14:46:15Z</dcterms:created>
  <dcterms:modified xsi:type="dcterms:W3CDTF">2020-09-13T16:31:05Z</dcterms:modified>
</cp:coreProperties>
</file>