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FD92B-239C-4E62-9430-A0E9179D680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D0D39-8B4D-465D-B742-7211DC0A1C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89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0897fe3f2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35200" y="696913"/>
            <a:ext cx="24130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0897fe3f2_0_9:notes"/>
          <p:cNvSpPr txBox="1">
            <a:spLocks noGrp="1"/>
          </p:cNvSpPr>
          <p:nvPr>
            <p:ph type="body" idx="1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spcFirstLastPara="1" wrap="square" lIns="92431" tIns="92431" rIns="92431" bIns="92431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390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1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53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49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0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43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3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72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2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337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BAD8-2FCF-4279-8EC6-6274D79FCBDD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9D9D-9D0F-4EB3-A8FE-2B94044722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2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winkl.co.uk/resources/keystage4-ks4/keystage4-ks4-design-and-technolog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://links.support.twinkl.co.uk/mps2/c/CwE/8PUmAA/t.301/loS2ALYgSRmRBTcehL0CuQ/h5/EbC1nPf9k9D5DT3zk18lxBwa1fOubB7v8tpG7jFvX-2BAUbtuFWZqRQucggCq4xkD-2BcXZRVhMv6jRDtAXDkJfo-2BPY39Pl6rzJj5RA8l-2F0Qx-2FAbnlpHcpwDVJzdJ-2Fbx0xH3cpirySnajFEQ4LF3oVW90BTEDzanG6FbzEgbzQY-2BmK65sLdK-2B79vxjc5ExO3Zsp4K-2F5xD-2FfIe-2F-2B17fZHXXxZIw-3D-3D/DvLp" TargetMode="External"/><Relationship Id="rId4" Type="http://schemas.openxmlformats.org/officeDocument/2006/relationships/hyperlink" Target="http://www.senecalearning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203200" y="302685"/>
            <a:ext cx="6476190" cy="455042"/>
          </a:xfrm>
          <a:prstGeom prst="rect">
            <a:avLst/>
          </a:prstGeom>
          <a:solidFill>
            <a:srgbClr val="002060"/>
          </a:solidFill>
          <a:ln w="28575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2939" tIns="82939" rIns="82939" bIns="82939" anchor="ctr" anchorCtr="0">
            <a:noAutofit/>
          </a:bodyPr>
          <a:lstStyle/>
          <a:p>
            <a:pPr algn="ctr"/>
            <a:r>
              <a:rPr lang="en-GB" sz="1633" b="1" dirty="0" smtClean="0">
                <a:solidFill>
                  <a:srgbClr val="FFFF00"/>
                </a:solidFill>
                <a:latin typeface="Exo"/>
                <a:ea typeface="Exo"/>
                <a:cs typeface="Exo"/>
                <a:sym typeface="Exo"/>
              </a:rPr>
              <a:t>KS4 Independent Learning</a:t>
            </a:r>
            <a:endParaRPr sz="1633" b="1" dirty="0">
              <a:solidFill>
                <a:srgbClr val="FFFF00"/>
              </a:solidFill>
              <a:latin typeface="Exo"/>
              <a:ea typeface="Exo"/>
              <a:cs typeface="Exo"/>
              <a:sym typeface="Exo"/>
            </a:endParaRPr>
          </a:p>
        </p:txBody>
      </p:sp>
      <p:graphicFrame>
        <p:nvGraphicFramePr>
          <p:cNvPr id="58" name="Google Shape;58;p13"/>
          <p:cNvGraphicFramePr/>
          <p:nvPr>
            <p:extLst/>
          </p:nvPr>
        </p:nvGraphicFramePr>
        <p:xfrm>
          <a:off x="191053" y="1160251"/>
          <a:ext cx="6476190" cy="594677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761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346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dirty="0" smtClean="0">
                          <a:solidFill>
                            <a:schemeClr val="bg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Subject:</a:t>
                      </a:r>
                      <a:r>
                        <a:rPr lang="en-GB" sz="1300" b="1" baseline="0" dirty="0" smtClean="0">
                          <a:solidFill>
                            <a:schemeClr val="bg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 Technology</a:t>
                      </a:r>
                      <a:endParaRPr sz="1300" b="1" dirty="0">
                        <a:solidFill>
                          <a:schemeClr val="bg1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3401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Log on to Show My Homework and access a wide variety of educational resources personally prepared by your class teachers at MSJ. 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Topics 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1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171450" lvl="0" indent="-17145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Making Principles</a:t>
                      </a:r>
                    </a:p>
                    <a:p>
                      <a:pPr marL="171450" lvl="0" indent="-17145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Technical Knowledge  </a:t>
                      </a:r>
                    </a:p>
                    <a:p>
                      <a:pPr marL="171450" lvl="0" indent="-17145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Design Principles</a:t>
                      </a:r>
                    </a:p>
                    <a:p>
                      <a:pPr marL="171450" lvl="0" indent="-17145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Assessment &amp; Exams</a:t>
                      </a:r>
                    </a:p>
                    <a:p>
                      <a:pPr marL="17145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Design Technology 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  <a:hlinkClick r:id="rId3"/>
                        </a:rPr>
                        <a:t>https://www.twinkl.co.uk/resources/keystage4-ks4/keystage4-ks4-design-and-technology</a:t>
                      </a: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SENECA Learning is an online platform that allows students to revise topics.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Log onto 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  <a:hlinkClick r:id="rId4"/>
                        </a:rPr>
                        <a:t>www.senecalearning.com</a:t>
                      </a: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Create an account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Click add course and search “Food Preparation &amp; Nutrition”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Click start learning </a:t>
                      </a: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46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sz="1200" dirty="0">
                        <a:solidFill>
                          <a:srgbClr val="999999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2939" marR="82939" marT="82939" marB="8293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5895593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/>
          </p:nvPr>
        </p:nvGraphicFramePr>
        <p:xfrm>
          <a:off x="203200" y="7175033"/>
          <a:ext cx="6464043" cy="23281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4640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57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 err="1" smtClean="0">
                          <a:solidFill>
                            <a:schemeClr val="lt1"/>
                          </a:solidFill>
                          <a:latin typeface="Cabin"/>
                          <a:ea typeface="Cabin"/>
                          <a:cs typeface="Cabin"/>
                          <a:sym typeface="Cabin"/>
                        </a:rPr>
                        <a:t>Twinkl</a:t>
                      </a:r>
                      <a:endParaRPr sz="1100" dirty="0">
                        <a:solidFill>
                          <a:srgbClr val="FFFFFF"/>
                        </a:solidFill>
                        <a:latin typeface="Cabin"/>
                        <a:ea typeface="Cabin"/>
                        <a:cs typeface="Cabin"/>
                        <a:sym typeface="Cabin"/>
                      </a:endParaRPr>
                    </a:p>
                  </a:txBody>
                  <a:tcPr marL="82939" marR="82939" marT="82939" marB="82939" anchor="ctr"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873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Log onto </a:t>
                      </a:r>
                      <a:r>
                        <a:rPr lang="en-GB" sz="1200" b="0" i="0" u="sng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  <a:hlinkClick r:id="rId5"/>
                        </a:rPr>
                        <a:t>www.twinkl.co.uk/offer</a:t>
                      </a:r>
                      <a:r>
                        <a:rPr lang="en-GB" sz="12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Enter the code UKTWINKLHELPS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dirty="0" smtClean="0">
                        <a:solidFill>
                          <a:srgbClr val="99999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Into the search</a:t>
                      </a: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</a:rPr>
                        <a:t> bar type “KS4” followed by the topic above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aseline="0" dirty="0" smtClean="0">
                        <a:solidFill>
                          <a:srgbClr val="999999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aseline="0" dirty="0" smtClean="0">
                          <a:solidFill>
                            <a:srgbClr val="999999"/>
                          </a:solidFill>
                        </a:rPr>
                        <a:t>Select a teacher made resource on the topic to test your learning – resources contain answers to you can self assess.</a:t>
                      </a:r>
                      <a:r>
                        <a:rPr lang="en-US" sz="1200" dirty="0" smtClean="0">
                          <a:solidFill>
                            <a:srgbClr val="999999"/>
                          </a:solidFill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lang="en-US" sz="1200" b="0" i="0" u="none" strike="noStrike" cap="none" dirty="0" smtClean="0">
                        <a:solidFill>
                          <a:srgbClr val="999999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 i="0" u="sng" strike="noStrike" cap="non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Additional learning materials are available on Show</a:t>
                      </a:r>
                      <a:r>
                        <a:rPr lang="en-US" sz="1200" b="1" i="0" u="sng" strike="noStrike" cap="none" baseline="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cs typeface="Arial"/>
                          <a:sym typeface="Arial"/>
                        </a:rPr>
                        <a:t> My Homework</a:t>
                      </a:r>
                      <a:endParaRPr lang="en-US" sz="1200" b="1" i="0" u="sng" strike="noStrike" cap="none" dirty="0" smtClean="0">
                        <a:solidFill>
                          <a:srgbClr val="FF0000"/>
                        </a:solidFill>
                        <a:effectLst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82939" marR="82939" marT="82939" marB="82939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320" y="2380754"/>
            <a:ext cx="976086" cy="138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78" y="2380754"/>
            <a:ext cx="976086" cy="1380348"/>
          </a:xfrm>
          <a:prstGeom prst="rect">
            <a:avLst/>
          </a:prstGeom>
        </p:spPr>
      </p:pic>
      <p:sp>
        <p:nvSpPr>
          <p:cNvPr id="9" name="Google Shape;56;p13"/>
          <p:cNvSpPr txBox="1"/>
          <p:nvPr/>
        </p:nvSpPr>
        <p:spPr>
          <a:xfrm>
            <a:off x="2171848" y="802895"/>
            <a:ext cx="2514599" cy="645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2939" tIns="82939" rIns="82939" bIns="82939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1400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Date</a:t>
            </a:r>
            <a:r>
              <a:rPr lang="en-US" sz="1400" b="1" dirty="0" smtClean="0">
                <a:solidFill>
                  <a:schemeClr val="tx1"/>
                </a:solidFill>
                <a:latin typeface="Cabin"/>
                <a:ea typeface="Cabin"/>
                <a:cs typeface="Cabin"/>
                <a:sym typeface="Cabin"/>
              </a:rPr>
              <a:t>: March/April 2020</a:t>
            </a:r>
            <a:endParaRPr sz="1400" dirty="0">
              <a:solidFill>
                <a:schemeClr val="tx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pPr algn="ctr"/>
            <a:endParaRPr sz="1167" b="1" dirty="0">
              <a:solidFill>
                <a:srgbClr val="999999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86052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133</Words>
  <Application>Microsoft Office PowerPoint</Application>
  <PresentationFormat>A4 Paper (210x297 mm)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Cabin</vt:lpstr>
      <vt:lpstr>Calibri</vt:lpstr>
      <vt:lpstr>Calibri Light</vt:lpstr>
      <vt:lpstr>Exo</vt:lpstr>
      <vt:lpstr>Happy Monkey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Baron</dc:creator>
  <cp:lastModifiedBy>Katie Baron</cp:lastModifiedBy>
  <cp:revision>4</cp:revision>
  <dcterms:created xsi:type="dcterms:W3CDTF">2020-03-20T09:47:29Z</dcterms:created>
  <dcterms:modified xsi:type="dcterms:W3CDTF">2020-03-20T09:51:41Z</dcterms:modified>
</cp:coreProperties>
</file>