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3BDDF-2F21-9BEB-B007-871A3EC89B12}" v="6" dt="2021-02-01T08:02:17.108"/>
    <p1510:client id="{2AFD9536-9157-4DB6-97BB-0F7CCCE117F3}" v="851" dt="2021-01-31T12:26:56.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6" d="100"/>
          <a:sy n="76" d="100"/>
        </p:scale>
        <p:origin x="13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logo&#10;&#10;Description automatically generated">
            <a:extLst>
              <a:ext uri="{FF2B5EF4-FFF2-40B4-BE49-F238E27FC236}">
                <a16:creationId xmlns:a16="http://schemas.microsoft.com/office/drawing/2014/main" id="{EAE999C9-02DA-4A2C-9D15-755DB3E4447D}"/>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Cavolini"/>
                <a:cs typeface="Cavolini"/>
              </a:rPr>
              <a:t>Prayers for the week - Joy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30F5-DDBC-4FF5-9300-0D7E6C1C4E45}"/>
              </a:ext>
            </a:extLst>
          </p:cNvPr>
          <p:cNvSpPr>
            <a:spLocks noGrp="1"/>
          </p:cNvSpPr>
          <p:nvPr>
            <p:ph type="title"/>
          </p:nvPr>
        </p:nvSpPr>
        <p:spPr>
          <a:xfrm>
            <a:off x="100854" y="-149175"/>
            <a:ext cx="5314536" cy="1325563"/>
          </a:xfrm>
        </p:spPr>
        <p:txBody>
          <a:bodyPr vert="horz" lIns="91440" tIns="45720" rIns="91440" bIns="45720" rtlCol="0" anchor="ctr">
            <a:normAutofit/>
          </a:bodyPr>
          <a:lstStyle/>
          <a:p>
            <a:r>
              <a:rPr lang="en-US" b="1" dirty="0">
                <a:latin typeface="Cavolini"/>
                <a:cs typeface="Cavolini"/>
              </a:rPr>
              <a:t>Monday 1st February</a:t>
            </a:r>
          </a:p>
        </p:txBody>
      </p:sp>
      <p:sp>
        <p:nvSpPr>
          <p:cNvPr id="4" name="Text Placeholder 3">
            <a:extLst>
              <a:ext uri="{FF2B5EF4-FFF2-40B4-BE49-F238E27FC236}">
                <a16:creationId xmlns:a16="http://schemas.microsoft.com/office/drawing/2014/main" id="{957A47C6-AADE-48B6-8B65-F5B371DB4763}"/>
              </a:ext>
            </a:extLst>
          </p:cNvPr>
          <p:cNvSpPr>
            <a:spLocks noGrp="1"/>
          </p:cNvSpPr>
          <p:nvPr>
            <p:ph type="body" sz="half" idx="2"/>
          </p:nvPr>
        </p:nvSpPr>
        <p:spPr>
          <a:xfrm>
            <a:off x="392206" y="889489"/>
            <a:ext cx="5314543" cy="3375920"/>
          </a:xfrm>
        </p:spPr>
        <p:txBody>
          <a:bodyPr vert="horz" lIns="91440" tIns="45720" rIns="91440" bIns="45720" rtlCol="0" anchor="t">
            <a:noAutofit/>
          </a:bodyPr>
          <a:lstStyle/>
          <a:p>
            <a:r>
              <a:rPr lang="en-US" sz="2400" dirty="0">
                <a:latin typeface="Cavolini"/>
                <a:cs typeface="Cavolini"/>
              </a:rPr>
              <a:t>Lord</a:t>
            </a:r>
            <a:endParaRPr lang="en-US" sz="2400">
              <a:latin typeface="Cavolini"/>
              <a:cs typeface="Cavolini"/>
            </a:endParaRPr>
          </a:p>
          <a:p>
            <a:r>
              <a:rPr lang="en-US" sz="2400" dirty="0">
                <a:latin typeface="Cavolini"/>
                <a:cs typeface="Cavolini"/>
              </a:rPr>
              <a:t>We give thanks for the joy of a new week. Whatever canvas we painted for ourselves last week, we give thanks that we have the opportunity to create a whole new one this week. Where we have succeeded, enhance us further. Where we have needed help, support us in our weakness. Let us make every word we speak and action we take a joyous reminder of your message. </a:t>
            </a:r>
          </a:p>
          <a:p>
            <a:endParaRPr lang="en-US" sz="2400" dirty="0">
              <a:latin typeface="Cavolini"/>
              <a:cs typeface="Calibri" panose="020F0502020204030204"/>
            </a:endParaRPr>
          </a:p>
          <a:p>
            <a:r>
              <a:rPr lang="en-US" sz="2400" dirty="0">
                <a:latin typeface="Cavolini"/>
                <a:cs typeface="Cavolini"/>
              </a:rPr>
              <a:t>St Joseph – Pray for us </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4180F428-9CA2-4A88-842B-7019766BEF30}"/>
              </a:ext>
            </a:extLst>
          </p:cNvPr>
          <p:cNvPicPr>
            <a:picLocks noGrp="1" noChangeAspect="1"/>
          </p:cNvPicPr>
          <p:nvPr>
            <p:ph idx="1"/>
          </p:nvPr>
        </p:nvPicPr>
        <p:blipFill rotWithShape="1">
          <a:blip r:embed="rId2"/>
          <a:srcRect l="3768"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0798033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grass, food&#10;&#10;Description automatically generated">
            <a:extLst>
              <a:ext uri="{FF2B5EF4-FFF2-40B4-BE49-F238E27FC236}">
                <a16:creationId xmlns:a16="http://schemas.microsoft.com/office/drawing/2014/main" id="{EB381CA1-632B-4B1C-B585-9C09717470E2}"/>
              </a:ext>
            </a:extLst>
          </p:cNvPr>
          <p:cNvPicPr>
            <a:picLocks noGrp="1" noChangeAspect="1"/>
          </p:cNvPicPr>
          <p:nvPr>
            <p:ph idx="1"/>
          </p:nvPr>
        </p:nvPicPr>
        <p:blipFill rotWithShape="1">
          <a:blip r:embed="rId2"/>
          <a:srcRect r="9704"/>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2194C8-10AB-4FE3-95FE-DE2B663357EF}"/>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dirty="0">
                <a:latin typeface="Cavolini"/>
                <a:cs typeface="Cavolini"/>
              </a:rPr>
              <a:t>Tuesday 2nd February</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06E3D0A-C11A-450C-AEEE-FBBC983E3CDE}"/>
              </a:ext>
            </a:extLst>
          </p:cNvPr>
          <p:cNvSpPr>
            <a:spLocks noGrp="1"/>
          </p:cNvSpPr>
          <p:nvPr>
            <p:ph type="body" sz="half" idx="2"/>
          </p:nvPr>
        </p:nvSpPr>
        <p:spPr>
          <a:xfrm>
            <a:off x="292653" y="2112936"/>
            <a:ext cx="5231847" cy="3207258"/>
          </a:xfrm>
        </p:spPr>
        <p:txBody>
          <a:bodyPr vert="horz" lIns="91440" tIns="45720" rIns="91440" bIns="45720" rtlCol="0" anchor="t">
            <a:noAutofit/>
          </a:bodyPr>
          <a:lstStyle/>
          <a:p>
            <a:pPr indent="-228600">
              <a:buFont typeface="Arial" panose="020B0604020202020204" pitchFamily="34" charset="0"/>
              <a:buChar char="•"/>
            </a:pPr>
            <a:endParaRPr lang="en-US" sz="1700"/>
          </a:p>
          <a:p>
            <a:r>
              <a:rPr lang="en-US" sz="2800" dirty="0">
                <a:latin typeface="Cavolini"/>
                <a:cs typeface="Cavolini"/>
              </a:rPr>
              <a:t>L</a:t>
            </a:r>
            <a:r>
              <a:rPr lang="en-US" sz="2400" dirty="0">
                <a:latin typeface="Cavolini"/>
                <a:cs typeface="Cavolini"/>
              </a:rPr>
              <a:t>ord</a:t>
            </a:r>
          </a:p>
          <a:p>
            <a:r>
              <a:rPr lang="en-US" sz="2400" dirty="0">
                <a:latin typeface="Cavolini"/>
                <a:cs typeface="Cavolini"/>
              </a:rPr>
              <a:t>You love us, you created us, and you fill us with light and life. Help us to always be joyful and help our faith to be something that lights us up rather than weighs us down.</a:t>
            </a:r>
          </a:p>
          <a:p>
            <a:endParaRPr lang="en-US" sz="2400" dirty="0">
              <a:latin typeface="Cavolini"/>
              <a:cs typeface="Calibri" panose="020F0502020204030204"/>
            </a:endParaRPr>
          </a:p>
          <a:p>
            <a:r>
              <a:rPr lang="en-US" sz="2400" dirty="0">
                <a:latin typeface="Cavolini"/>
                <a:cs typeface="Cavolini"/>
              </a:rPr>
              <a:t>St Joseph – Pray for us </a:t>
            </a:r>
          </a:p>
        </p:txBody>
      </p:sp>
    </p:spTree>
    <p:extLst>
      <p:ext uri="{BB962C8B-B14F-4D97-AF65-F5344CB8AC3E}">
        <p14:creationId xmlns:p14="http://schemas.microsoft.com/office/powerpoint/2010/main" val="42218136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9F9239-1292-4305-AEF7-54B2683E2A86}"/>
              </a:ext>
            </a:extLst>
          </p:cNvPr>
          <p:cNvSpPr>
            <a:spLocks noGrp="1"/>
          </p:cNvSpPr>
          <p:nvPr>
            <p:ph type="title"/>
          </p:nvPr>
        </p:nvSpPr>
        <p:spPr>
          <a:xfrm>
            <a:off x="5970840" y="-3868"/>
            <a:ext cx="4977976" cy="1454051"/>
          </a:xfrm>
        </p:spPr>
        <p:txBody>
          <a:bodyPr vert="horz" lIns="91440" tIns="45720" rIns="91440" bIns="45720" rtlCol="0" anchor="ctr">
            <a:normAutofit/>
          </a:bodyPr>
          <a:lstStyle/>
          <a:p>
            <a:r>
              <a:rPr lang="en-US" sz="2800" b="1" dirty="0">
                <a:solidFill>
                  <a:srgbClr val="000000"/>
                </a:solidFill>
                <a:latin typeface="Cavolini"/>
                <a:cs typeface="Cavolini"/>
              </a:rPr>
              <a:t>Wednesday 3rd February</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3432C0C3-4744-478B-ABBC-3A624A887ED0}"/>
              </a:ext>
            </a:extLst>
          </p:cNvPr>
          <p:cNvPicPr>
            <a:picLocks noGrp="1" noChangeAspect="1"/>
          </p:cNvPicPr>
          <p:nvPr>
            <p:ph idx="1"/>
          </p:nvPr>
        </p:nvPicPr>
        <p:blipFill rotWithShape="1">
          <a:blip r:embed="rId3">
            <a:alphaModFix/>
          </a:blip>
          <a:srcRect l="1589" r="2867"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F13F5725-6F26-4ACB-BDC9-0F94E0E191C0}"/>
              </a:ext>
            </a:extLst>
          </p:cNvPr>
          <p:cNvSpPr>
            <a:spLocks noGrp="1"/>
          </p:cNvSpPr>
          <p:nvPr>
            <p:ph type="body" sz="half" idx="2"/>
          </p:nvPr>
        </p:nvSpPr>
        <p:spPr>
          <a:xfrm>
            <a:off x="5754397" y="1939829"/>
            <a:ext cx="6120578" cy="3639289"/>
          </a:xfrm>
        </p:spPr>
        <p:txBody>
          <a:bodyPr vert="horz" lIns="91440" tIns="45720" rIns="91440" bIns="45720" rtlCol="0" anchor="ctr">
            <a:noAutofit/>
          </a:bodyPr>
          <a:lstStyle/>
          <a:p>
            <a:pPr indent="-228600">
              <a:buFont typeface="Arial" panose="020B0604020202020204" pitchFamily="34" charset="0"/>
              <a:buChar char="•"/>
            </a:pPr>
            <a:endParaRPr lang="en-US" sz="2000">
              <a:solidFill>
                <a:srgbClr val="000000"/>
              </a:solidFill>
            </a:endParaRPr>
          </a:p>
          <a:p>
            <a:r>
              <a:rPr lang="en-US" sz="3000" dirty="0">
                <a:solidFill>
                  <a:srgbClr val="000000"/>
                </a:solidFill>
                <a:latin typeface="Cavolini"/>
                <a:cs typeface="Cavolini"/>
              </a:rPr>
              <a:t>Loving Lord</a:t>
            </a:r>
          </a:p>
          <a:p>
            <a:r>
              <a:rPr lang="en-US" sz="3000" dirty="0">
                <a:solidFill>
                  <a:srgbClr val="000000"/>
                </a:solidFill>
                <a:latin typeface="Cavolini"/>
                <a:cs typeface="Cavolini"/>
              </a:rPr>
              <a:t>Help us to look at our lives with gratitude for the things you have given us and with honesty to change the things that aren’t quite so good. By doing this, may we come closer to you and closer to one another.</a:t>
            </a:r>
          </a:p>
          <a:p>
            <a:endParaRPr lang="en-US" sz="3000" dirty="0">
              <a:solidFill>
                <a:srgbClr val="000000"/>
              </a:solidFill>
              <a:latin typeface="Cavolini"/>
              <a:cs typeface="Calibri" panose="020F0502020204030204"/>
            </a:endParaRPr>
          </a:p>
          <a:p>
            <a:r>
              <a:rPr lang="en-US" sz="3000" dirty="0">
                <a:solidFill>
                  <a:srgbClr val="000000"/>
                </a:solidFill>
                <a:latin typeface="Cavolini"/>
                <a:cs typeface="Cavolini"/>
              </a:rPr>
              <a:t>St Joseph – Pray for us </a:t>
            </a:r>
          </a:p>
        </p:txBody>
      </p:sp>
    </p:spTree>
    <p:extLst>
      <p:ext uri="{BB962C8B-B14F-4D97-AF65-F5344CB8AC3E}">
        <p14:creationId xmlns:p14="http://schemas.microsoft.com/office/powerpoint/2010/main" val="117739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A551-D90F-4F31-BF6F-A2627FD0FD37}"/>
              </a:ext>
            </a:extLst>
          </p:cNvPr>
          <p:cNvSpPr>
            <a:spLocks noGrp="1"/>
          </p:cNvSpPr>
          <p:nvPr>
            <p:ph type="title"/>
          </p:nvPr>
        </p:nvSpPr>
        <p:spPr/>
        <p:txBody>
          <a:bodyPr/>
          <a:lstStyle/>
          <a:p>
            <a:r>
              <a:rPr lang="en-GB" b="1" dirty="0">
                <a:latin typeface="Cavolini"/>
                <a:cs typeface="Calibri Light"/>
              </a:rPr>
              <a:t>Thursday 4th February</a:t>
            </a:r>
          </a:p>
        </p:txBody>
      </p:sp>
      <p:sp>
        <p:nvSpPr>
          <p:cNvPr id="3" name="Content Placeholder 2">
            <a:extLst>
              <a:ext uri="{FF2B5EF4-FFF2-40B4-BE49-F238E27FC236}">
                <a16:creationId xmlns:a16="http://schemas.microsoft.com/office/drawing/2014/main" id="{5D20C8FA-7762-44D7-B319-6DE1F9DE6087}"/>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b="1" dirty="0">
                <a:latin typeface="Cavolini"/>
                <a:cs typeface="Calibri"/>
              </a:rPr>
              <a:t>Let us take our concerns to Mary and ask that she intercedes for us;</a:t>
            </a:r>
            <a:endParaRPr lang="en-US">
              <a:latin typeface="Cavolini"/>
              <a:cs typeface="Cavolini"/>
            </a:endParaRPr>
          </a:p>
          <a:p>
            <a:pPr marL="0" indent="0">
              <a:buNone/>
            </a:pPr>
            <a:endParaRPr lang="en-GB" b="1" dirty="0">
              <a:latin typeface="Cavolini"/>
              <a:ea typeface="+mn-lt"/>
              <a:cs typeface="+mn-lt"/>
            </a:endParaRPr>
          </a:p>
          <a:p>
            <a:pPr marL="0" indent="0">
              <a:buNone/>
            </a:pPr>
            <a:r>
              <a:rPr lang="en-GB" dirty="0">
                <a:latin typeface="Cavolini"/>
                <a:ea typeface="+mn-lt"/>
                <a:cs typeface="+mn-lt"/>
              </a:rPr>
              <a:t>Hail Mary full of Grace, the Lord is with thee.</a:t>
            </a:r>
            <a:br>
              <a:rPr lang="en-GB" dirty="0">
                <a:latin typeface="Cavolini"/>
                <a:ea typeface="+mn-lt"/>
                <a:cs typeface="+mn-lt"/>
              </a:rPr>
            </a:br>
            <a:r>
              <a:rPr lang="en-GB" dirty="0">
                <a:latin typeface="Cavolini"/>
                <a:ea typeface="+mn-lt"/>
                <a:cs typeface="+mn-lt"/>
              </a:rPr>
              <a:t/>
            </a:r>
            <a:br>
              <a:rPr lang="en-GB" dirty="0">
                <a:latin typeface="Cavolini"/>
                <a:ea typeface="+mn-lt"/>
                <a:cs typeface="+mn-lt"/>
              </a:rPr>
            </a:br>
            <a:r>
              <a:rPr lang="en-GB" dirty="0">
                <a:latin typeface="Cavolini"/>
                <a:ea typeface="+mn-lt"/>
                <a:cs typeface="+mn-lt"/>
              </a:rPr>
              <a:t>Blessed are thou amongst women and blessed is the fruit of thy womb Jesus.</a:t>
            </a:r>
            <a:br>
              <a:rPr lang="en-GB" dirty="0">
                <a:latin typeface="Cavolini"/>
                <a:ea typeface="+mn-lt"/>
                <a:cs typeface="+mn-lt"/>
              </a:rPr>
            </a:br>
            <a:r>
              <a:rPr lang="en-GB" dirty="0">
                <a:latin typeface="Cavolini"/>
                <a:ea typeface="+mn-lt"/>
                <a:cs typeface="+mn-lt"/>
              </a:rPr>
              <a:t/>
            </a:r>
            <a:br>
              <a:rPr lang="en-GB" dirty="0">
                <a:latin typeface="Cavolini"/>
                <a:ea typeface="+mn-lt"/>
                <a:cs typeface="+mn-lt"/>
              </a:rPr>
            </a:br>
            <a:r>
              <a:rPr lang="en-GB" dirty="0">
                <a:latin typeface="Cavolini"/>
                <a:ea typeface="+mn-lt"/>
                <a:cs typeface="+mn-lt"/>
              </a:rPr>
              <a:t>Holy Mary Mother of God,</a:t>
            </a:r>
            <a:br>
              <a:rPr lang="en-GB" dirty="0">
                <a:latin typeface="Cavolini"/>
                <a:ea typeface="+mn-lt"/>
                <a:cs typeface="+mn-lt"/>
              </a:rPr>
            </a:br>
            <a:r>
              <a:rPr lang="en-GB" dirty="0">
                <a:latin typeface="Cavolini"/>
                <a:ea typeface="+mn-lt"/>
                <a:cs typeface="+mn-lt"/>
              </a:rPr>
              <a:t/>
            </a:r>
            <a:br>
              <a:rPr lang="en-GB" dirty="0">
                <a:latin typeface="Cavolini"/>
                <a:ea typeface="+mn-lt"/>
                <a:cs typeface="+mn-lt"/>
              </a:rPr>
            </a:br>
            <a:r>
              <a:rPr lang="en-GB" dirty="0">
                <a:latin typeface="Cavolini"/>
                <a:ea typeface="+mn-lt"/>
                <a:cs typeface="+mn-lt"/>
              </a:rPr>
              <a:t>pray for us sinners now and at the hour of our death</a:t>
            </a:r>
            <a:br>
              <a:rPr lang="en-GB" dirty="0">
                <a:latin typeface="Cavolini"/>
                <a:ea typeface="+mn-lt"/>
                <a:cs typeface="+mn-lt"/>
              </a:rPr>
            </a:br>
            <a:r>
              <a:rPr lang="en-GB" dirty="0">
                <a:latin typeface="Cavolini"/>
                <a:ea typeface="+mn-lt"/>
                <a:cs typeface="+mn-lt"/>
              </a:rPr>
              <a:t/>
            </a:r>
            <a:br>
              <a:rPr lang="en-GB" dirty="0">
                <a:latin typeface="Cavolini"/>
                <a:ea typeface="+mn-lt"/>
                <a:cs typeface="+mn-lt"/>
              </a:rPr>
            </a:br>
            <a:r>
              <a:rPr lang="en-GB" dirty="0">
                <a:latin typeface="Cavolini"/>
                <a:ea typeface="+mn-lt"/>
                <a:cs typeface="+mn-lt"/>
              </a:rPr>
              <a:t>Amen.</a:t>
            </a:r>
            <a:endParaRPr lang="en-GB">
              <a:latin typeface="Cavolini"/>
              <a:cs typeface="Calibri"/>
            </a:endParaRPr>
          </a:p>
        </p:txBody>
      </p:sp>
      <p:sp>
        <p:nvSpPr>
          <p:cNvPr id="4" name="Text Placeholder 3">
            <a:extLst>
              <a:ext uri="{FF2B5EF4-FFF2-40B4-BE49-F238E27FC236}">
                <a16:creationId xmlns:a16="http://schemas.microsoft.com/office/drawing/2014/main" id="{3A6FECAD-F4FE-4D97-9D33-40BDAF1B77D8}"/>
              </a:ext>
            </a:extLst>
          </p:cNvPr>
          <p:cNvSpPr>
            <a:spLocks noGrp="1"/>
          </p:cNvSpPr>
          <p:nvPr>
            <p:ph type="body" sz="half" idx="2"/>
          </p:nvPr>
        </p:nvSpPr>
        <p:spPr/>
        <p:txBody>
          <a:bodyPr/>
          <a:lstStyle/>
          <a:p>
            <a:endParaRPr lang="en-GB"/>
          </a:p>
        </p:txBody>
      </p:sp>
      <p:pic>
        <p:nvPicPr>
          <p:cNvPr id="5" name="Picture 5" descr="A person wearing a dress&#10;&#10;Description automatically generated">
            <a:extLst>
              <a:ext uri="{FF2B5EF4-FFF2-40B4-BE49-F238E27FC236}">
                <a16:creationId xmlns:a16="http://schemas.microsoft.com/office/drawing/2014/main" id="{56E04B99-DC21-4DC6-BD35-69ED5E60B8DB}"/>
              </a:ext>
            </a:extLst>
          </p:cNvPr>
          <p:cNvPicPr>
            <a:picLocks noChangeAspect="1"/>
          </p:cNvPicPr>
          <p:nvPr/>
        </p:nvPicPr>
        <p:blipFill>
          <a:blip r:embed="rId2"/>
          <a:stretch>
            <a:fillRect/>
          </a:stretch>
        </p:blipFill>
        <p:spPr>
          <a:xfrm>
            <a:off x="198905" y="2725271"/>
            <a:ext cx="4510367" cy="3805517"/>
          </a:xfrm>
          <a:prstGeom prst="rect">
            <a:avLst/>
          </a:prstGeom>
        </p:spPr>
      </p:pic>
    </p:spTree>
    <p:extLst>
      <p:ext uri="{BB962C8B-B14F-4D97-AF65-F5344CB8AC3E}">
        <p14:creationId xmlns:p14="http://schemas.microsoft.com/office/powerpoint/2010/main" val="264922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F68A3C-BED9-4A05-AA55-3F1C2529BE00}"/>
              </a:ext>
            </a:extLst>
          </p:cNvPr>
          <p:cNvSpPr>
            <a:spLocks noGrp="1"/>
          </p:cNvSpPr>
          <p:nvPr>
            <p:ph type="title"/>
          </p:nvPr>
        </p:nvSpPr>
        <p:spPr>
          <a:xfrm>
            <a:off x="6094105" y="-138339"/>
            <a:ext cx="4977976" cy="1454051"/>
          </a:xfrm>
        </p:spPr>
        <p:txBody>
          <a:bodyPr vert="horz" lIns="91440" tIns="45720" rIns="91440" bIns="45720" rtlCol="0" anchor="ctr">
            <a:normAutofit/>
          </a:bodyPr>
          <a:lstStyle/>
          <a:p>
            <a:r>
              <a:rPr lang="en-US" b="1" dirty="0">
                <a:solidFill>
                  <a:srgbClr val="000000"/>
                </a:solidFill>
                <a:latin typeface="Cavolini"/>
                <a:cs typeface="Cavolini"/>
              </a:rPr>
              <a:t>Friday 5th February</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Text&#10;&#10;Description automatically generated">
            <a:extLst>
              <a:ext uri="{FF2B5EF4-FFF2-40B4-BE49-F238E27FC236}">
                <a16:creationId xmlns:a16="http://schemas.microsoft.com/office/drawing/2014/main" id="{EA218D8D-3765-494F-AB74-FAC8A96F0BAF}"/>
              </a:ext>
            </a:extLst>
          </p:cNvPr>
          <p:cNvPicPr>
            <a:picLocks noGrp="1" noChangeAspect="1"/>
          </p:cNvPicPr>
          <p:nvPr>
            <p:ph idx="1"/>
          </p:nvPr>
        </p:nvPicPr>
        <p:blipFill rotWithShape="1">
          <a:blip r:embed="rId3">
            <a:alphaModFix/>
          </a:blip>
          <a:srcRect l="23273" r="22985"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F2D50094-2BE0-4612-9079-A351E59C3A7C}"/>
              </a:ext>
            </a:extLst>
          </p:cNvPr>
          <p:cNvSpPr>
            <a:spLocks noGrp="1"/>
          </p:cNvSpPr>
          <p:nvPr>
            <p:ph type="body" sz="half" idx="2"/>
          </p:nvPr>
        </p:nvSpPr>
        <p:spPr>
          <a:xfrm>
            <a:off x="6337104" y="1782947"/>
            <a:ext cx="4977578" cy="3639289"/>
          </a:xfrm>
        </p:spPr>
        <p:txBody>
          <a:bodyPr vert="horz" lIns="91440" tIns="45720" rIns="91440" bIns="45720" rtlCol="0" anchor="ctr">
            <a:noAutofit/>
          </a:bodyPr>
          <a:lstStyle/>
          <a:p>
            <a:pPr indent="-228600">
              <a:buFont typeface="Arial" panose="020B0604020202020204" pitchFamily="34" charset="0"/>
              <a:buChar char="•"/>
            </a:pPr>
            <a:endParaRPr lang="en-US" sz="1900">
              <a:solidFill>
                <a:srgbClr val="000000"/>
              </a:solidFill>
            </a:endParaRPr>
          </a:p>
          <a:p>
            <a:r>
              <a:rPr lang="en-US" sz="2400" dirty="0">
                <a:solidFill>
                  <a:srgbClr val="000000"/>
                </a:solidFill>
                <a:latin typeface="Cavolini"/>
                <a:cs typeface="Cavolini"/>
              </a:rPr>
              <a:t>Loving Father</a:t>
            </a:r>
          </a:p>
          <a:p>
            <a:r>
              <a:rPr lang="en-US" sz="2400" dirty="0">
                <a:solidFill>
                  <a:srgbClr val="000000"/>
                </a:solidFill>
                <a:latin typeface="Cavolini"/>
                <a:cs typeface="Cavolini"/>
              </a:rPr>
              <a:t>Help us to feel happy because of our relationship with you. Help us too, to pass that joy onto others by our words, our actions and our hope. </a:t>
            </a:r>
          </a:p>
          <a:p>
            <a:r>
              <a:rPr lang="en-US" sz="2400" dirty="0">
                <a:solidFill>
                  <a:srgbClr val="000000"/>
                </a:solidFill>
                <a:latin typeface="Cavolini"/>
                <a:cs typeface="Cavolini"/>
              </a:rPr>
              <a:t>Watch over us this weekend and bring us back safely on Monday, in whatever way that may be, for another week of learning.</a:t>
            </a:r>
          </a:p>
          <a:p>
            <a:endParaRPr lang="en-US" sz="2400" dirty="0">
              <a:solidFill>
                <a:srgbClr val="000000"/>
              </a:solidFill>
              <a:latin typeface="Cavolini"/>
              <a:cs typeface="Calibri" panose="020F0502020204030204"/>
            </a:endParaRPr>
          </a:p>
          <a:p>
            <a:r>
              <a:rPr lang="en-US" sz="2400" dirty="0">
                <a:solidFill>
                  <a:srgbClr val="000000"/>
                </a:solidFill>
                <a:latin typeface="Cavolini"/>
                <a:cs typeface="Cavolini"/>
              </a:rPr>
              <a:t>St Jospeh  - Pray for us </a:t>
            </a:r>
          </a:p>
        </p:txBody>
      </p:sp>
    </p:spTree>
    <p:extLst>
      <p:ext uri="{BB962C8B-B14F-4D97-AF65-F5344CB8AC3E}">
        <p14:creationId xmlns:p14="http://schemas.microsoft.com/office/powerpoint/2010/main" val="55959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58EDD9-0685-44E6-9B72-108BB10E1A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C3D7C-8BB7-4B7F-BCC7-FA57D109E6A9}"/>
              </a:ext>
            </a:extLst>
          </p:cNvPr>
          <p:cNvSpPr>
            <a:spLocks noGrp="1"/>
          </p:cNvSpPr>
          <p:nvPr>
            <p:ph type="title"/>
          </p:nvPr>
        </p:nvSpPr>
        <p:spPr>
          <a:xfrm>
            <a:off x="633446" y="640081"/>
            <a:ext cx="6562262" cy="3849244"/>
          </a:xfrm>
          <a:noFill/>
        </p:spPr>
        <p:txBody>
          <a:bodyPr vert="horz" lIns="91440" tIns="45720" rIns="91440" bIns="45720" rtlCol="0" anchor="b">
            <a:normAutofit/>
          </a:bodyPr>
          <a:lstStyle/>
          <a:p>
            <a:pPr algn="r"/>
            <a:r>
              <a:rPr lang="en-US" sz="6000" dirty="0">
                <a:latin typeface="Cavolini"/>
                <a:cs typeface="Cavolini"/>
              </a:rPr>
              <a:t>Final thought of the week.....</a:t>
            </a:r>
          </a:p>
        </p:txBody>
      </p:sp>
      <p:pic>
        <p:nvPicPr>
          <p:cNvPr id="4" name="Picture 4" descr="Text, whiteboard&#10;&#10;Description automatically generated">
            <a:extLst>
              <a:ext uri="{FF2B5EF4-FFF2-40B4-BE49-F238E27FC236}">
                <a16:creationId xmlns:a16="http://schemas.microsoft.com/office/drawing/2014/main" id="{BD12DEF6-786E-49CA-A0EA-4259534F4401}"/>
              </a:ext>
            </a:extLst>
          </p:cNvPr>
          <p:cNvPicPr>
            <a:picLocks noGrp="1" noChangeAspect="1"/>
          </p:cNvPicPr>
          <p:nvPr>
            <p:ph idx="1"/>
          </p:nvPr>
        </p:nvPicPr>
        <p:blipFill rotWithShape="1">
          <a:blip r:embed="rId2"/>
          <a:srcRect r="2734"/>
          <a:stretch/>
        </p:blipFill>
        <p:spPr>
          <a:xfrm>
            <a:off x="7552944" y="10"/>
            <a:ext cx="4636008" cy="6857990"/>
          </a:xfrm>
          <a:prstGeom prst="rect">
            <a:avLst/>
          </a:prstGeom>
        </p:spPr>
      </p:pic>
    </p:spTree>
    <p:extLst>
      <p:ext uri="{BB962C8B-B14F-4D97-AF65-F5344CB8AC3E}">
        <p14:creationId xmlns:p14="http://schemas.microsoft.com/office/powerpoint/2010/main" val="590369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C23755053DC547A832FC1BE10AA979" ma:contentTypeVersion="11" ma:contentTypeDescription="Create a new document." ma:contentTypeScope="" ma:versionID="b83c7edba6a831ff65981b2ec5bbc79b">
  <xsd:schema xmlns:xsd="http://www.w3.org/2001/XMLSchema" xmlns:xs="http://www.w3.org/2001/XMLSchema" xmlns:p="http://schemas.microsoft.com/office/2006/metadata/properties" xmlns:ns2="39f72b24-5007-4aaa-958d-37c0254d6316" xmlns:ns3="cc78bd7e-717a-4d09-8223-d6b420796a3e" targetNamespace="http://schemas.microsoft.com/office/2006/metadata/properties" ma:root="true" ma:fieldsID="b983b828534b0ec9723dd3fcec7161b6" ns2:_="" ns3:_="">
    <xsd:import namespace="39f72b24-5007-4aaa-958d-37c0254d6316"/>
    <xsd:import namespace="cc78bd7e-717a-4d09-8223-d6b420796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72b24-5007-4aaa-958d-37c0254d6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78bd7e-717a-4d09-8223-d6b420796a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635302-ABA3-468F-BC45-5981878782ED}">
  <ds:schemaRefs>
    <ds:schemaRef ds:uri="http://schemas.microsoft.com/sharepoint/v3/contenttype/forms"/>
  </ds:schemaRefs>
</ds:datastoreItem>
</file>

<file path=customXml/itemProps2.xml><?xml version="1.0" encoding="utf-8"?>
<ds:datastoreItem xmlns:ds="http://schemas.openxmlformats.org/officeDocument/2006/customXml" ds:itemID="{C9E1019B-C376-40C4-A94B-8FD18290262C}">
  <ds:schemaRef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39f72b24-5007-4aaa-958d-37c0254d6316"/>
    <ds:schemaRef ds:uri="http://schemas.microsoft.com/office/infopath/2007/PartnerControls"/>
    <ds:schemaRef ds:uri="cc78bd7e-717a-4d09-8223-d6b420796a3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203E0FA-0DF5-4F1E-908F-EF848C114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72b24-5007-4aaa-958d-37c0254d6316"/>
    <ds:schemaRef ds:uri="cc78bd7e-717a-4d09-8223-d6b420796a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242</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Cavolini</vt:lpstr>
      <vt:lpstr>office theme</vt:lpstr>
      <vt:lpstr>Prayers for the week - Joy</vt:lpstr>
      <vt:lpstr>Monday 1st February</vt:lpstr>
      <vt:lpstr>Tuesday 2nd February</vt:lpstr>
      <vt:lpstr>Wednesday 3rd February</vt:lpstr>
      <vt:lpstr>Thursday 4th February</vt:lpstr>
      <vt:lpstr>Friday 5th February</vt:lpstr>
      <vt:lpstr>Final thought of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Haughton</dc:creator>
  <cp:lastModifiedBy>Matthew Haughton</cp:lastModifiedBy>
  <cp:revision>107</cp:revision>
  <dcterms:created xsi:type="dcterms:W3CDTF">2021-01-31T12:07:42Z</dcterms:created>
  <dcterms:modified xsi:type="dcterms:W3CDTF">2021-02-01T08:01:46Z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0x0101007EC23755053DC547A832FC1BE10AA979</vt:lpwstr>
  </property>
</Properties>
</file>