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6"/>
  </p:notesMasterIdLst>
  <p:sldIdLst>
    <p:sldId id="258" r:id="rId6"/>
    <p:sldId id="278" r:id="rId7"/>
    <p:sldId id="259" r:id="rId8"/>
    <p:sldId id="273" r:id="rId9"/>
    <p:sldId id="274" r:id="rId10"/>
    <p:sldId id="275" r:id="rId11"/>
    <p:sldId id="276" r:id="rId12"/>
    <p:sldId id="277" r:id="rId13"/>
    <p:sldId id="268" r:id="rId14"/>
    <p:sldId id="27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42" d="100"/>
          <a:sy n="42" d="100"/>
        </p:scale>
        <p:origin x="48" y="1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FE5FC6-4D6C-344E-9C6B-4A8E40FFA2CA}" type="doc">
      <dgm:prSet loTypeId="urn:microsoft.com/office/officeart/2005/8/layout/radial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7FA340-9171-044F-899D-69E333079700}">
      <dgm:prSet phldrT="[Text]" custT="1"/>
      <dgm:spPr/>
      <dgm:t>
        <a:bodyPr/>
        <a:lstStyle/>
        <a:p>
          <a:r>
            <a:rPr lang="en-US" sz="6300" dirty="0" smtClean="0">
              <a:latin typeface="Times"/>
              <a:cs typeface="Times"/>
            </a:rPr>
            <a:t>2</a:t>
          </a:r>
          <a:r>
            <a:rPr lang="en-US" sz="6300" i="1" dirty="0" smtClean="0">
              <a:latin typeface="Times"/>
              <a:cs typeface="Times"/>
            </a:rPr>
            <a:t>x</a:t>
          </a:r>
          <a:r>
            <a:rPr lang="en-US" sz="6300" baseline="30000" dirty="0" smtClean="0">
              <a:latin typeface="Times"/>
              <a:cs typeface="Times"/>
            </a:rPr>
            <a:t>2</a:t>
          </a:r>
          <a:endParaRPr lang="en-US" sz="6300" dirty="0">
            <a:latin typeface="Times"/>
            <a:cs typeface="Times"/>
          </a:endParaRPr>
        </a:p>
      </dgm:t>
    </dgm:pt>
    <dgm:pt modelId="{E963B8AA-0634-0B46-B5F1-2569BE1A292C}" type="parTrans" cxnId="{E5C76E5D-2B6C-3840-8E18-CEA83EFC56C9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0D068A53-D9B3-D947-B16D-5E4C3FCFE9A3}" type="sibTrans" cxnId="{E5C76E5D-2B6C-3840-8E18-CEA83EFC56C9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17235F4-BCC3-E642-90FF-58397B8EF9C3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C95E6687-C696-6340-8194-7A54FF29FB1C}" type="parTrans" cxnId="{BE40B57C-3A65-D942-83EE-4BE09B045096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66C406B3-043D-534D-A235-0A61A7AB18E9}" type="sibTrans" cxnId="{BE40B57C-3A65-D942-83EE-4BE09B045096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2304D6FA-8FF2-D34B-9716-823AE3C2C3B0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FFB4AF3F-A9D2-514D-A332-8968D269BBEE}" type="parTrans" cxnId="{D61749C9-9AF6-0A4C-9AB4-26E78B52F15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1AC7D3E5-7BD7-3243-B900-5A96274518EA}" type="sibTrans" cxnId="{D61749C9-9AF6-0A4C-9AB4-26E78B52F15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FDDBBF1-36ED-0348-99D7-96666A853721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5C8CC778-91CA-D940-B07F-83258B7D0A22}" type="parTrans" cxnId="{397461FC-C378-5D4D-B2C9-CAB38F17E88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B970BAA-E504-574F-87C6-DB89C6ABD8AE}" type="sibTrans" cxnId="{397461FC-C378-5D4D-B2C9-CAB38F17E88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DB7F8FBA-28E6-BB47-BFC2-02FA1D7390D9}">
      <dgm:prSet/>
      <dgm:spPr/>
      <dgm:t>
        <a:bodyPr/>
        <a:lstStyle/>
        <a:p>
          <a:endParaRPr lang="en-US"/>
        </a:p>
      </dgm:t>
    </dgm:pt>
    <dgm:pt modelId="{D945ED6E-77A3-7E49-BA06-CFD822D68267}" type="parTrans" cxnId="{3DD445DD-B6C0-A742-873D-B125B79A96AD}">
      <dgm:prSet/>
      <dgm:spPr/>
      <dgm:t>
        <a:bodyPr/>
        <a:lstStyle/>
        <a:p>
          <a:endParaRPr lang="en-US"/>
        </a:p>
      </dgm:t>
    </dgm:pt>
    <dgm:pt modelId="{87B3981C-A701-8341-B429-48D27C1F7CF2}" type="sibTrans" cxnId="{3DD445DD-B6C0-A742-873D-B125B79A96AD}">
      <dgm:prSet/>
      <dgm:spPr/>
      <dgm:t>
        <a:bodyPr/>
        <a:lstStyle/>
        <a:p>
          <a:endParaRPr lang="en-US"/>
        </a:p>
      </dgm:t>
    </dgm:pt>
    <dgm:pt modelId="{AE823AA5-2DF4-784A-8525-757DF1DFBFCD}">
      <dgm:prSet/>
      <dgm:spPr/>
      <dgm:t>
        <a:bodyPr/>
        <a:lstStyle/>
        <a:p>
          <a:endParaRPr lang="en-US"/>
        </a:p>
      </dgm:t>
    </dgm:pt>
    <dgm:pt modelId="{B9741E6A-ADF2-4D4E-AE9C-19821F96633D}" type="parTrans" cxnId="{90284213-3FC8-0C47-8D43-6A241C6FF973}">
      <dgm:prSet/>
      <dgm:spPr/>
      <dgm:t>
        <a:bodyPr/>
        <a:lstStyle/>
        <a:p>
          <a:endParaRPr lang="en-US"/>
        </a:p>
      </dgm:t>
    </dgm:pt>
    <dgm:pt modelId="{260C6E49-03C9-324F-9114-5496F0AD60C0}" type="sibTrans" cxnId="{90284213-3FC8-0C47-8D43-6A241C6FF973}">
      <dgm:prSet/>
      <dgm:spPr/>
      <dgm:t>
        <a:bodyPr/>
        <a:lstStyle/>
        <a:p>
          <a:endParaRPr lang="en-US"/>
        </a:p>
      </dgm:t>
    </dgm:pt>
    <dgm:pt modelId="{B796A92E-24C0-8C4A-B623-1959A2743C89}">
      <dgm:prSet/>
      <dgm:spPr/>
      <dgm:t>
        <a:bodyPr/>
        <a:lstStyle/>
        <a:p>
          <a:endParaRPr lang="en-US"/>
        </a:p>
      </dgm:t>
    </dgm:pt>
    <dgm:pt modelId="{1D6AC7ED-4689-7847-B5B5-606C57FC8CB7}" type="parTrans" cxnId="{E4C53C9B-D7B6-1F4C-A5A6-E2A4CE86282A}">
      <dgm:prSet/>
      <dgm:spPr/>
      <dgm:t>
        <a:bodyPr/>
        <a:lstStyle/>
        <a:p>
          <a:endParaRPr lang="en-US"/>
        </a:p>
      </dgm:t>
    </dgm:pt>
    <dgm:pt modelId="{FA8C0D20-B657-0D44-B16A-C4D945EE3A8A}" type="sibTrans" cxnId="{E4C53C9B-D7B6-1F4C-A5A6-E2A4CE86282A}">
      <dgm:prSet/>
      <dgm:spPr/>
      <dgm:t>
        <a:bodyPr/>
        <a:lstStyle/>
        <a:p>
          <a:endParaRPr lang="en-US"/>
        </a:p>
      </dgm:t>
    </dgm:pt>
    <dgm:pt modelId="{BDCAD9E9-7D9A-004C-BF07-F0205BD7E938}">
      <dgm:prSet/>
      <dgm:spPr/>
      <dgm:t>
        <a:bodyPr/>
        <a:lstStyle/>
        <a:p>
          <a:endParaRPr lang="en-US"/>
        </a:p>
      </dgm:t>
    </dgm:pt>
    <dgm:pt modelId="{C1A83031-DA67-C847-9F0A-AE90C87AF722}" type="parTrans" cxnId="{6908BEA0-74A0-9349-B1C4-CC3E7E0B975A}">
      <dgm:prSet/>
      <dgm:spPr/>
      <dgm:t>
        <a:bodyPr/>
        <a:lstStyle/>
        <a:p>
          <a:endParaRPr lang="en-US"/>
        </a:p>
      </dgm:t>
    </dgm:pt>
    <dgm:pt modelId="{341788F5-EA07-CC46-A1F4-EAAF669C2D16}" type="sibTrans" cxnId="{6908BEA0-74A0-9349-B1C4-CC3E7E0B975A}">
      <dgm:prSet/>
      <dgm:spPr/>
      <dgm:t>
        <a:bodyPr/>
        <a:lstStyle/>
        <a:p>
          <a:endParaRPr lang="en-US"/>
        </a:p>
      </dgm:t>
    </dgm:pt>
    <dgm:pt modelId="{1558F70E-B25F-A040-8065-3D0CDA5E339B}">
      <dgm:prSet/>
      <dgm:spPr/>
      <dgm:t>
        <a:bodyPr/>
        <a:lstStyle/>
        <a:p>
          <a:endParaRPr lang="en-US"/>
        </a:p>
      </dgm:t>
    </dgm:pt>
    <dgm:pt modelId="{B8A99B04-22B1-7A48-A047-873E41822604}" type="parTrans" cxnId="{00A57BE6-C87C-FC44-85E8-5030A90577E9}">
      <dgm:prSet/>
      <dgm:spPr/>
      <dgm:t>
        <a:bodyPr/>
        <a:lstStyle/>
        <a:p>
          <a:endParaRPr lang="en-US"/>
        </a:p>
      </dgm:t>
    </dgm:pt>
    <dgm:pt modelId="{20C2CA76-7158-CE40-8293-6854AE11CF0A}" type="sibTrans" cxnId="{00A57BE6-C87C-FC44-85E8-5030A90577E9}">
      <dgm:prSet/>
      <dgm:spPr/>
      <dgm:t>
        <a:bodyPr/>
        <a:lstStyle/>
        <a:p>
          <a:endParaRPr lang="en-US"/>
        </a:p>
      </dgm:t>
    </dgm:pt>
    <dgm:pt modelId="{B1FD65EC-A866-2E46-AFE6-27A40BE8A781}" type="pres">
      <dgm:prSet presAssocID="{E4FE5FC6-4D6C-344E-9C6B-4A8E40FFA2C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78934B-ACFC-AC4F-832D-36F6BB1C8526}" type="pres">
      <dgm:prSet presAssocID="{E4FE5FC6-4D6C-344E-9C6B-4A8E40FFA2CA}" presName="radial" presStyleCnt="0">
        <dgm:presLayoutVars>
          <dgm:animLvl val="ctr"/>
        </dgm:presLayoutVars>
      </dgm:prSet>
      <dgm:spPr/>
    </dgm:pt>
    <dgm:pt modelId="{A7A2E4BC-9E57-C84E-A6EC-4C77139A74BD}" type="pres">
      <dgm:prSet presAssocID="{CD7FA340-9171-044F-899D-69E333079700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767332C5-264A-D34B-BE11-80729C55FC8F}" type="pres">
      <dgm:prSet presAssocID="{7FDDBBF1-36ED-0348-99D7-96666A853721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D39E5-0336-F644-8C94-1435FE0FE064}" type="pres">
      <dgm:prSet presAssocID="{1558F70E-B25F-A040-8065-3D0CDA5E339B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7867E-9A21-F748-BFE4-E2D2B6841585}" type="pres">
      <dgm:prSet presAssocID="{BDCAD9E9-7D9A-004C-BF07-F0205BD7E938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42CCB-055F-CE47-927E-75E6756C691A}" type="pres">
      <dgm:prSet presAssocID="{B796A92E-24C0-8C4A-B623-1959A2743C89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E89C5-6B09-8443-8D83-2375168CBA76}" type="pres">
      <dgm:prSet presAssocID="{AE823AA5-2DF4-784A-8525-757DF1DFBFCD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FC2CB-CFF3-D841-9362-0B552424B77F}" type="pres">
      <dgm:prSet presAssocID="{DB7F8FBA-28E6-BB47-BFC2-02FA1D7390D9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40B57C-3A65-D942-83EE-4BE09B045096}" srcId="{E4FE5FC6-4D6C-344E-9C6B-4A8E40FFA2CA}" destId="{717235F4-BCC3-E642-90FF-58397B8EF9C3}" srcOrd="2" destOrd="0" parTransId="{C95E6687-C696-6340-8194-7A54FF29FB1C}" sibTransId="{66C406B3-043D-534D-A235-0A61A7AB18E9}"/>
    <dgm:cxn modelId="{3F0A94EA-1297-4837-9139-F8D11F6DE4BF}" type="presOf" srcId="{AE823AA5-2DF4-784A-8525-757DF1DFBFCD}" destId="{260E89C5-6B09-8443-8D83-2375168CBA76}" srcOrd="0" destOrd="0" presId="urn:microsoft.com/office/officeart/2005/8/layout/radial3"/>
    <dgm:cxn modelId="{D61749C9-9AF6-0A4C-9AB4-26E78B52F15A}" srcId="{E4FE5FC6-4D6C-344E-9C6B-4A8E40FFA2CA}" destId="{2304D6FA-8FF2-D34B-9716-823AE3C2C3B0}" srcOrd="1" destOrd="0" parTransId="{FFB4AF3F-A9D2-514D-A332-8968D269BBEE}" sibTransId="{1AC7D3E5-7BD7-3243-B900-5A96274518EA}"/>
    <dgm:cxn modelId="{DF87CB1D-20D4-48F0-BB27-B2207876F5F0}" type="presOf" srcId="{DB7F8FBA-28E6-BB47-BFC2-02FA1D7390D9}" destId="{3CBFC2CB-CFF3-D841-9362-0B552424B77F}" srcOrd="0" destOrd="0" presId="urn:microsoft.com/office/officeart/2005/8/layout/radial3"/>
    <dgm:cxn modelId="{CEFD6049-CA7C-4F92-A885-D0A9D6223E27}" type="presOf" srcId="{7FDDBBF1-36ED-0348-99D7-96666A853721}" destId="{767332C5-264A-D34B-BE11-80729C55FC8F}" srcOrd="0" destOrd="0" presId="urn:microsoft.com/office/officeart/2005/8/layout/radial3"/>
    <dgm:cxn modelId="{E5C76E5D-2B6C-3840-8E18-CEA83EFC56C9}" srcId="{E4FE5FC6-4D6C-344E-9C6B-4A8E40FFA2CA}" destId="{CD7FA340-9171-044F-899D-69E333079700}" srcOrd="0" destOrd="0" parTransId="{E963B8AA-0634-0B46-B5F1-2569BE1A292C}" sibTransId="{0D068A53-D9B3-D947-B16D-5E4C3FCFE9A3}"/>
    <dgm:cxn modelId="{3DD445DD-B6C0-A742-873D-B125B79A96AD}" srcId="{CD7FA340-9171-044F-899D-69E333079700}" destId="{DB7F8FBA-28E6-BB47-BFC2-02FA1D7390D9}" srcOrd="5" destOrd="0" parTransId="{D945ED6E-77A3-7E49-BA06-CFD822D68267}" sibTransId="{87B3981C-A701-8341-B429-48D27C1F7CF2}"/>
    <dgm:cxn modelId="{A000B744-6401-4F8D-86D6-0297B33EFE43}" type="presOf" srcId="{1558F70E-B25F-A040-8065-3D0CDA5E339B}" destId="{EE3D39E5-0336-F644-8C94-1435FE0FE064}" srcOrd="0" destOrd="0" presId="urn:microsoft.com/office/officeart/2005/8/layout/radial3"/>
    <dgm:cxn modelId="{DD5F505A-B937-469B-B6AA-D3982D048DDB}" type="presOf" srcId="{CD7FA340-9171-044F-899D-69E333079700}" destId="{A7A2E4BC-9E57-C84E-A6EC-4C77139A74BD}" srcOrd="0" destOrd="0" presId="urn:microsoft.com/office/officeart/2005/8/layout/radial3"/>
    <dgm:cxn modelId="{BF89442D-7A2B-4279-98F0-5715F64D53D8}" type="presOf" srcId="{E4FE5FC6-4D6C-344E-9C6B-4A8E40FFA2CA}" destId="{B1FD65EC-A866-2E46-AFE6-27A40BE8A781}" srcOrd="0" destOrd="0" presId="urn:microsoft.com/office/officeart/2005/8/layout/radial3"/>
    <dgm:cxn modelId="{397461FC-C378-5D4D-B2C9-CAB38F17E88A}" srcId="{CD7FA340-9171-044F-899D-69E333079700}" destId="{7FDDBBF1-36ED-0348-99D7-96666A853721}" srcOrd="0" destOrd="0" parTransId="{5C8CC778-91CA-D940-B07F-83258B7D0A22}" sibTransId="{7B970BAA-E504-574F-87C6-DB89C6ABD8AE}"/>
    <dgm:cxn modelId="{90284213-3FC8-0C47-8D43-6A241C6FF973}" srcId="{CD7FA340-9171-044F-899D-69E333079700}" destId="{AE823AA5-2DF4-784A-8525-757DF1DFBFCD}" srcOrd="4" destOrd="0" parTransId="{B9741E6A-ADF2-4D4E-AE9C-19821F96633D}" sibTransId="{260C6E49-03C9-324F-9114-5496F0AD60C0}"/>
    <dgm:cxn modelId="{00A57BE6-C87C-FC44-85E8-5030A90577E9}" srcId="{CD7FA340-9171-044F-899D-69E333079700}" destId="{1558F70E-B25F-A040-8065-3D0CDA5E339B}" srcOrd="1" destOrd="0" parTransId="{B8A99B04-22B1-7A48-A047-873E41822604}" sibTransId="{20C2CA76-7158-CE40-8293-6854AE11CF0A}"/>
    <dgm:cxn modelId="{E4C53C9B-D7B6-1F4C-A5A6-E2A4CE86282A}" srcId="{CD7FA340-9171-044F-899D-69E333079700}" destId="{B796A92E-24C0-8C4A-B623-1959A2743C89}" srcOrd="3" destOrd="0" parTransId="{1D6AC7ED-4689-7847-B5B5-606C57FC8CB7}" sibTransId="{FA8C0D20-B657-0D44-B16A-C4D945EE3A8A}"/>
    <dgm:cxn modelId="{6908BEA0-74A0-9349-B1C4-CC3E7E0B975A}" srcId="{CD7FA340-9171-044F-899D-69E333079700}" destId="{BDCAD9E9-7D9A-004C-BF07-F0205BD7E938}" srcOrd="2" destOrd="0" parTransId="{C1A83031-DA67-C847-9F0A-AE90C87AF722}" sibTransId="{341788F5-EA07-CC46-A1F4-EAAF669C2D16}"/>
    <dgm:cxn modelId="{8969705A-73B9-47EF-8AE0-BF25EF6EA589}" type="presOf" srcId="{B796A92E-24C0-8C4A-B623-1959A2743C89}" destId="{89642CCB-055F-CE47-927E-75E6756C691A}" srcOrd="0" destOrd="0" presId="urn:microsoft.com/office/officeart/2005/8/layout/radial3"/>
    <dgm:cxn modelId="{C3C66F77-78D6-42A4-96FB-7F0D61FA697A}" type="presOf" srcId="{BDCAD9E9-7D9A-004C-BF07-F0205BD7E938}" destId="{D4D7867E-9A21-F748-BFE4-E2D2B6841585}" srcOrd="0" destOrd="0" presId="urn:microsoft.com/office/officeart/2005/8/layout/radial3"/>
    <dgm:cxn modelId="{8FE601CF-C8A8-4B13-BA2F-8DE9661CAB80}" type="presParOf" srcId="{B1FD65EC-A866-2E46-AFE6-27A40BE8A781}" destId="{A678934B-ACFC-AC4F-832D-36F6BB1C8526}" srcOrd="0" destOrd="0" presId="urn:microsoft.com/office/officeart/2005/8/layout/radial3"/>
    <dgm:cxn modelId="{98F73465-7C51-4959-932F-B43A2F52CFA3}" type="presParOf" srcId="{A678934B-ACFC-AC4F-832D-36F6BB1C8526}" destId="{A7A2E4BC-9E57-C84E-A6EC-4C77139A74BD}" srcOrd="0" destOrd="0" presId="urn:microsoft.com/office/officeart/2005/8/layout/radial3"/>
    <dgm:cxn modelId="{25D942C2-8018-48D8-9102-9853E5A6E0F4}" type="presParOf" srcId="{A678934B-ACFC-AC4F-832D-36F6BB1C8526}" destId="{767332C5-264A-D34B-BE11-80729C55FC8F}" srcOrd="1" destOrd="0" presId="urn:microsoft.com/office/officeart/2005/8/layout/radial3"/>
    <dgm:cxn modelId="{67B1D71B-E0F8-4955-9C8D-E10CE36DAFBE}" type="presParOf" srcId="{A678934B-ACFC-AC4F-832D-36F6BB1C8526}" destId="{EE3D39E5-0336-F644-8C94-1435FE0FE064}" srcOrd="2" destOrd="0" presId="urn:microsoft.com/office/officeart/2005/8/layout/radial3"/>
    <dgm:cxn modelId="{C2EB192B-8A85-47FD-8EB0-753924EDCA12}" type="presParOf" srcId="{A678934B-ACFC-AC4F-832D-36F6BB1C8526}" destId="{D4D7867E-9A21-F748-BFE4-E2D2B6841585}" srcOrd="3" destOrd="0" presId="urn:microsoft.com/office/officeart/2005/8/layout/radial3"/>
    <dgm:cxn modelId="{6A177C53-3940-4235-9A18-55F7C16F0DF2}" type="presParOf" srcId="{A678934B-ACFC-AC4F-832D-36F6BB1C8526}" destId="{89642CCB-055F-CE47-927E-75E6756C691A}" srcOrd="4" destOrd="0" presId="urn:microsoft.com/office/officeart/2005/8/layout/radial3"/>
    <dgm:cxn modelId="{DC13A040-456A-476F-AFF7-BFDABC6F5267}" type="presParOf" srcId="{A678934B-ACFC-AC4F-832D-36F6BB1C8526}" destId="{260E89C5-6B09-8443-8D83-2375168CBA76}" srcOrd="5" destOrd="0" presId="urn:microsoft.com/office/officeart/2005/8/layout/radial3"/>
    <dgm:cxn modelId="{BE8A1A10-7078-44E2-84DF-180B8CA4B64D}" type="presParOf" srcId="{A678934B-ACFC-AC4F-832D-36F6BB1C8526}" destId="{3CBFC2CB-CFF3-D841-9362-0B552424B77F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FE5FC6-4D6C-344E-9C6B-4A8E40FFA2CA}" type="doc">
      <dgm:prSet loTypeId="urn:microsoft.com/office/officeart/2005/8/layout/radial3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7FA340-9171-044F-899D-69E333079700}">
      <dgm:prSet phldrT="[Text]" custT="1"/>
      <dgm:spPr/>
      <dgm:t>
        <a:bodyPr/>
        <a:lstStyle/>
        <a:p>
          <a:r>
            <a:rPr lang="en-US" sz="4000" i="0" dirty="0" smtClean="0">
              <a:latin typeface="Times"/>
              <a:cs typeface="Times"/>
            </a:rPr>
            <a:t>4</a:t>
          </a:r>
          <a:r>
            <a:rPr lang="en-US" sz="4000" i="1" dirty="0" smtClean="0">
              <a:latin typeface="Times"/>
              <a:cs typeface="Times"/>
            </a:rPr>
            <a:t>x</a:t>
          </a:r>
          <a:r>
            <a:rPr lang="en-US" sz="4000" baseline="30000" dirty="0" smtClean="0">
              <a:latin typeface="Times"/>
              <a:cs typeface="Times"/>
            </a:rPr>
            <a:t>2</a:t>
          </a:r>
          <a:endParaRPr lang="en-US" sz="4000" dirty="0">
            <a:latin typeface="Times"/>
            <a:cs typeface="Times"/>
          </a:endParaRPr>
        </a:p>
      </dgm:t>
    </dgm:pt>
    <dgm:pt modelId="{E963B8AA-0634-0B46-B5F1-2569BE1A292C}" type="parTrans" cxnId="{E5C76E5D-2B6C-3840-8E18-CEA83EFC56C9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0D068A53-D9B3-D947-B16D-5E4C3FCFE9A3}" type="sibTrans" cxnId="{E5C76E5D-2B6C-3840-8E18-CEA83EFC56C9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17235F4-BCC3-E642-90FF-58397B8EF9C3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C95E6687-C696-6340-8194-7A54FF29FB1C}" type="parTrans" cxnId="{BE40B57C-3A65-D942-83EE-4BE09B045096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66C406B3-043D-534D-A235-0A61A7AB18E9}" type="sibTrans" cxnId="{BE40B57C-3A65-D942-83EE-4BE09B045096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2304D6FA-8FF2-D34B-9716-823AE3C2C3B0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FFB4AF3F-A9D2-514D-A332-8968D269BBEE}" type="parTrans" cxnId="{D61749C9-9AF6-0A4C-9AB4-26E78B52F15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1AC7D3E5-7BD7-3243-B900-5A96274518EA}" type="sibTrans" cxnId="{D61749C9-9AF6-0A4C-9AB4-26E78B52F15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FDDBBF1-36ED-0348-99D7-96666A853721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5C8CC778-91CA-D940-B07F-83258B7D0A22}" type="parTrans" cxnId="{397461FC-C378-5D4D-B2C9-CAB38F17E88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B970BAA-E504-574F-87C6-DB89C6ABD8AE}" type="sibTrans" cxnId="{397461FC-C378-5D4D-B2C9-CAB38F17E88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DB7F8FBA-28E6-BB47-BFC2-02FA1D7390D9}">
      <dgm:prSet/>
      <dgm:spPr/>
      <dgm:t>
        <a:bodyPr/>
        <a:lstStyle/>
        <a:p>
          <a:endParaRPr lang="en-US" dirty="0"/>
        </a:p>
      </dgm:t>
    </dgm:pt>
    <dgm:pt modelId="{D945ED6E-77A3-7E49-BA06-CFD822D68267}" type="parTrans" cxnId="{3DD445DD-B6C0-A742-873D-B125B79A96AD}">
      <dgm:prSet/>
      <dgm:spPr/>
      <dgm:t>
        <a:bodyPr/>
        <a:lstStyle/>
        <a:p>
          <a:endParaRPr lang="en-US"/>
        </a:p>
      </dgm:t>
    </dgm:pt>
    <dgm:pt modelId="{87B3981C-A701-8341-B429-48D27C1F7CF2}" type="sibTrans" cxnId="{3DD445DD-B6C0-A742-873D-B125B79A96AD}">
      <dgm:prSet/>
      <dgm:spPr/>
      <dgm:t>
        <a:bodyPr/>
        <a:lstStyle/>
        <a:p>
          <a:endParaRPr lang="en-US"/>
        </a:p>
      </dgm:t>
    </dgm:pt>
    <dgm:pt modelId="{AE823AA5-2DF4-784A-8525-757DF1DFBFCD}">
      <dgm:prSet/>
      <dgm:spPr/>
      <dgm:t>
        <a:bodyPr/>
        <a:lstStyle/>
        <a:p>
          <a:endParaRPr lang="en-US" dirty="0"/>
        </a:p>
      </dgm:t>
    </dgm:pt>
    <dgm:pt modelId="{B9741E6A-ADF2-4D4E-AE9C-19821F96633D}" type="parTrans" cxnId="{90284213-3FC8-0C47-8D43-6A241C6FF973}">
      <dgm:prSet/>
      <dgm:spPr/>
      <dgm:t>
        <a:bodyPr/>
        <a:lstStyle/>
        <a:p>
          <a:endParaRPr lang="en-US"/>
        </a:p>
      </dgm:t>
    </dgm:pt>
    <dgm:pt modelId="{260C6E49-03C9-324F-9114-5496F0AD60C0}" type="sibTrans" cxnId="{90284213-3FC8-0C47-8D43-6A241C6FF973}">
      <dgm:prSet/>
      <dgm:spPr/>
      <dgm:t>
        <a:bodyPr/>
        <a:lstStyle/>
        <a:p>
          <a:endParaRPr lang="en-US"/>
        </a:p>
      </dgm:t>
    </dgm:pt>
    <dgm:pt modelId="{B796A92E-24C0-8C4A-B623-1959A2743C89}">
      <dgm:prSet/>
      <dgm:spPr/>
      <dgm:t>
        <a:bodyPr/>
        <a:lstStyle/>
        <a:p>
          <a:endParaRPr lang="en-US" dirty="0"/>
        </a:p>
      </dgm:t>
    </dgm:pt>
    <dgm:pt modelId="{1D6AC7ED-4689-7847-B5B5-606C57FC8CB7}" type="parTrans" cxnId="{E4C53C9B-D7B6-1F4C-A5A6-E2A4CE86282A}">
      <dgm:prSet/>
      <dgm:spPr/>
      <dgm:t>
        <a:bodyPr/>
        <a:lstStyle/>
        <a:p>
          <a:endParaRPr lang="en-US"/>
        </a:p>
      </dgm:t>
    </dgm:pt>
    <dgm:pt modelId="{FA8C0D20-B657-0D44-B16A-C4D945EE3A8A}" type="sibTrans" cxnId="{E4C53C9B-D7B6-1F4C-A5A6-E2A4CE86282A}">
      <dgm:prSet/>
      <dgm:spPr/>
      <dgm:t>
        <a:bodyPr/>
        <a:lstStyle/>
        <a:p>
          <a:endParaRPr lang="en-US"/>
        </a:p>
      </dgm:t>
    </dgm:pt>
    <dgm:pt modelId="{BDCAD9E9-7D9A-004C-BF07-F0205BD7E938}">
      <dgm:prSet/>
      <dgm:spPr/>
      <dgm:t>
        <a:bodyPr/>
        <a:lstStyle/>
        <a:p>
          <a:endParaRPr lang="en-US" dirty="0"/>
        </a:p>
      </dgm:t>
    </dgm:pt>
    <dgm:pt modelId="{C1A83031-DA67-C847-9F0A-AE90C87AF722}" type="parTrans" cxnId="{6908BEA0-74A0-9349-B1C4-CC3E7E0B975A}">
      <dgm:prSet/>
      <dgm:spPr/>
      <dgm:t>
        <a:bodyPr/>
        <a:lstStyle/>
        <a:p>
          <a:endParaRPr lang="en-US"/>
        </a:p>
      </dgm:t>
    </dgm:pt>
    <dgm:pt modelId="{341788F5-EA07-CC46-A1F4-EAAF669C2D16}" type="sibTrans" cxnId="{6908BEA0-74A0-9349-B1C4-CC3E7E0B975A}">
      <dgm:prSet/>
      <dgm:spPr/>
      <dgm:t>
        <a:bodyPr/>
        <a:lstStyle/>
        <a:p>
          <a:endParaRPr lang="en-US"/>
        </a:p>
      </dgm:t>
    </dgm:pt>
    <dgm:pt modelId="{1558F70E-B25F-A040-8065-3D0CDA5E339B}">
      <dgm:prSet/>
      <dgm:spPr/>
      <dgm:t>
        <a:bodyPr/>
        <a:lstStyle/>
        <a:p>
          <a:endParaRPr lang="en-US" dirty="0"/>
        </a:p>
      </dgm:t>
    </dgm:pt>
    <dgm:pt modelId="{B8A99B04-22B1-7A48-A047-873E41822604}" type="parTrans" cxnId="{00A57BE6-C87C-FC44-85E8-5030A90577E9}">
      <dgm:prSet/>
      <dgm:spPr/>
      <dgm:t>
        <a:bodyPr/>
        <a:lstStyle/>
        <a:p>
          <a:endParaRPr lang="en-US"/>
        </a:p>
      </dgm:t>
    </dgm:pt>
    <dgm:pt modelId="{20C2CA76-7158-CE40-8293-6854AE11CF0A}" type="sibTrans" cxnId="{00A57BE6-C87C-FC44-85E8-5030A90577E9}">
      <dgm:prSet/>
      <dgm:spPr/>
      <dgm:t>
        <a:bodyPr/>
        <a:lstStyle/>
        <a:p>
          <a:endParaRPr lang="en-US"/>
        </a:p>
      </dgm:t>
    </dgm:pt>
    <dgm:pt modelId="{B1FD65EC-A866-2E46-AFE6-27A40BE8A781}" type="pres">
      <dgm:prSet presAssocID="{E4FE5FC6-4D6C-344E-9C6B-4A8E40FFA2C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78934B-ACFC-AC4F-832D-36F6BB1C8526}" type="pres">
      <dgm:prSet presAssocID="{E4FE5FC6-4D6C-344E-9C6B-4A8E40FFA2CA}" presName="radial" presStyleCnt="0">
        <dgm:presLayoutVars>
          <dgm:animLvl val="ctr"/>
        </dgm:presLayoutVars>
      </dgm:prSet>
      <dgm:spPr/>
    </dgm:pt>
    <dgm:pt modelId="{A7A2E4BC-9E57-C84E-A6EC-4C77139A74BD}" type="pres">
      <dgm:prSet presAssocID="{CD7FA340-9171-044F-899D-69E333079700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767332C5-264A-D34B-BE11-80729C55FC8F}" type="pres">
      <dgm:prSet presAssocID="{7FDDBBF1-36ED-0348-99D7-96666A853721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D39E5-0336-F644-8C94-1435FE0FE064}" type="pres">
      <dgm:prSet presAssocID="{1558F70E-B25F-A040-8065-3D0CDA5E339B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7867E-9A21-F748-BFE4-E2D2B6841585}" type="pres">
      <dgm:prSet presAssocID="{BDCAD9E9-7D9A-004C-BF07-F0205BD7E938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42CCB-055F-CE47-927E-75E6756C691A}" type="pres">
      <dgm:prSet presAssocID="{B796A92E-24C0-8C4A-B623-1959A2743C89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E89C5-6B09-8443-8D83-2375168CBA76}" type="pres">
      <dgm:prSet presAssocID="{AE823AA5-2DF4-784A-8525-757DF1DFBFCD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FC2CB-CFF3-D841-9362-0B552424B77F}" type="pres">
      <dgm:prSet presAssocID="{DB7F8FBA-28E6-BB47-BFC2-02FA1D7390D9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40B57C-3A65-D942-83EE-4BE09B045096}" srcId="{E4FE5FC6-4D6C-344E-9C6B-4A8E40FFA2CA}" destId="{717235F4-BCC3-E642-90FF-58397B8EF9C3}" srcOrd="2" destOrd="0" parTransId="{C95E6687-C696-6340-8194-7A54FF29FB1C}" sibTransId="{66C406B3-043D-534D-A235-0A61A7AB18E9}"/>
    <dgm:cxn modelId="{38D02096-0397-49D0-BBDF-115FAA185B03}" type="presOf" srcId="{E4FE5FC6-4D6C-344E-9C6B-4A8E40FFA2CA}" destId="{B1FD65EC-A866-2E46-AFE6-27A40BE8A781}" srcOrd="0" destOrd="0" presId="urn:microsoft.com/office/officeart/2005/8/layout/radial3"/>
    <dgm:cxn modelId="{D61749C9-9AF6-0A4C-9AB4-26E78B52F15A}" srcId="{E4FE5FC6-4D6C-344E-9C6B-4A8E40FFA2CA}" destId="{2304D6FA-8FF2-D34B-9716-823AE3C2C3B0}" srcOrd="1" destOrd="0" parTransId="{FFB4AF3F-A9D2-514D-A332-8968D269BBEE}" sibTransId="{1AC7D3E5-7BD7-3243-B900-5A96274518EA}"/>
    <dgm:cxn modelId="{73A0620E-643D-4F23-AFDE-93F73026CF27}" type="presOf" srcId="{7FDDBBF1-36ED-0348-99D7-96666A853721}" destId="{767332C5-264A-D34B-BE11-80729C55FC8F}" srcOrd="0" destOrd="0" presId="urn:microsoft.com/office/officeart/2005/8/layout/radial3"/>
    <dgm:cxn modelId="{E5C76E5D-2B6C-3840-8E18-CEA83EFC56C9}" srcId="{E4FE5FC6-4D6C-344E-9C6B-4A8E40FFA2CA}" destId="{CD7FA340-9171-044F-899D-69E333079700}" srcOrd="0" destOrd="0" parTransId="{E963B8AA-0634-0B46-B5F1-2569BE1A292C}" sibTransId="{0D068A53-D9B3-D947-B16D-5E4C3FCFE9A3}"/>
    <dgm:cxn modelId="{3DD445DD-B6C0-A742-873D-B125B79A96AD}" srcId="{CD7FA340-9171-044F-899D-69E333079700}" destId="{DB7F8FBA-28E6-BB47-BFC2-02FA1D7390D9}" srcOrd="5" destOrd="0" parTransId="{D945ED6E-77A3-7E49-BA06-CFD822D68267}" sibTransId="{87B3981C-A701-8341-B429-48D27C1F7CF2}"/>
    <dgm:cxn modelId="{35B49DD5-3047-44BD-8A35-6025F13A7AA7}" type="presOf" srcId="{BDCAD9E9-7D9A-004C-BF07-F0205BD7E938}" destId="{D4D7867E-9A21-F748-BFE4-E2D2B6841585}" srcOrd="0" destOrd="0" presId="urn:microsoft.com/office/officeart/2005/8/layout/radial3"/>
    <dgm:cxn modelId="{397461FC-C378-5D4D-B2C9-CAB38F17E88A}" srcId="{CD7FA340-9171-044F-899D-69E333079700}" destId="{7FDDBBF1-36ED-0348-99D7-96666A853721}" srcOrd="0" destOrd="0" parTransId="{5C8CC778-91CA-D940-B07F-83258B7D0A22}" sibTransId="{7B970BAA-E504-574F-87C6-DB89C6ABD8AE}"/>
    <dgm:cxn modelId="{0A3FC894-C612-401D-AC66-20E462CFAEEA}" type="presOf" srcId="{DB7F8FBA-28E6-BB47-BFC2-02FA1D7390D9}" destId="{3CBFC2CB-CFF3-D841-9362-0B552424B77F}" srcOrd="0" destOrd="0" presId="urn:microsoft.com/office/officeart/2005/8/layout/radial3"/>
    <dgm:cxn modelId="{90284213-3FC8-0C47-8D43-6A241C6FF973}" srcId="{CD7FA340-9171-044F-899D-69E333079700}" destId="{AE823AA5-2DF4-784A-8525-757DF1DFBFCD}" srcOrd="4" destOrd="0" parTransId="{B9741E6A-ADF2-4D4E-AE9C-19821F96633D}" sibTransId="{260C6E49-03C9-324F-9114-5496F0AD60C0}"/>
    <dgm:cxn modelId="{9B5AB9EC-F8F8-494E-A1E0-EEC8EE6F680A}" type="presOf" srcId="{B796A92E-24C0-8C4A-B623-1959A2743C89}" destId="{89642CCB-055F-CE47-927E-75E6756C691A}" srcOrd="0" destOrd="0" presId="urn:microsoft.com/office/officeart/2005/8/layout/radial3"/>
    <dgm:cxn modelId="{00A57BE6-C87C-FC44-85E8-5030A90577E9}" srcId="{CD7FA340-9171-044F-899D-69E333079700}" destId="{1558F70E-B25F-A040-8065-3D0CDA5E339B}" srcOrd="1" destOrd="0" parTransId="{B8A99B04-22B1-7A48-A047-873E41822604}" sibTransId="{20C2CA76-7158-CE40-8293-6854AE11CF0A}"/>
    <dgm:cxn modelId="{E4C53C9B-D7B6-1F4C-A5A6-E2A4CE86282A}" srcId="{CD7FA340-9171-044F-899D-69E333079700}" destId="{B796A92E-24C0-8C4A-B623-1959A2743C89}" srcOrd="3" destOrd="0" parTransId="{1D6AC7ED-4689-7847-B5B5-606C57FC8CB7}" sibTransId="{FA8C0D20-B657-0D44-B16A-C4D945EE3A8A}"/>
    <dgm:cxn modelId="{6908BEA0-74A0-9349-B1C4-CC3E7E0B975A}" srcId="{CD7FA340-9171-044F-899D-69E333079700}" destId="{BDCAD9E9-7D9A-004C-BF07-F0205BD7E938}" srcOrd="2" destOrd="0" parTransId="{C1A83031-DA67-C847-9F0A-AE90C87AF722}" sibTransId="{341788F5-EA07-CC46-A1F4-EAAF669C2D16}"/>
    <dgm:cxn modelId="{21F84F3C-86C6-4B4B-AFCF-A9B30B1696BA}" type="presOf" srcId="{CD7FA340-9171-044F-899D-69E333079700}" destId="{A7A2E4BC-9E57-C84E-A6EC-4C77139A74BD}" srcOrd="0" destOrd="0" presId="urn:microsoft.com/office/officeart/2005/8/layout/radial3"/>
    <dgm:cxn modelId="{7D56394B-4518-4F80-8B5F-5AEDDD2A375E}" type="presOf" srcId="{1558F70E-B25F-A040-8065-3D0CDA5E339B}" destId="{EE3D39E5-0336-F644-8C94-1435FE0FE064}" srcOrd="0" destOrd="0" presId="urn:microsoft.com/office/officeart/2005/8/layout/radial3"/>
    <dgm:cxn modelId="{61D09AB4-8096-4926-B4C5-613CCDA35BCF}" type="presOf" srcId="{AE823AA5-2DF4-784A-8525-757DF1DFBFCD}" destId="{260E89C5-6B09-8443-8D83-2375168CBA76}" srcOrd="0" destOrd="0" presId="urn:microsoft.com/office/officeart/2005/8/layout/radial3"/>
    <dgm:cxn modelId="{F9507133-550A-4A96-BAEE-16C295DD0CE7}" type="presParOf" srcId="{B1FD65EC-A866-2E46-AFE6-27A40BE8A781}" destId="{A678934B-ACFC-AC4F-832D-36F6BB1C8526}" srcOrd="0" destOrd="0" presId="urn:microsoft.com/office/officeart/2005/8/layout/radial3"/>
    <dgm:cxn modelId="{64C6FCEA-4EA3-4A80-8F79-F3DD7DDFF2C6}" type="presParOf" srcId="{A678934B-ACFC-AC4F-832D-36F6BB1C8526}" destId="{A7A2E4BC-9E57-C84E-A6EC-4C77139A74BD}" srcOrd="0" destOrd="0" presId="urn:microsoft.com/office/officeart/2005/8/layout/radial3"/>
    <dgm:cxn modelId="{66A3964F-6135-49E7-8954-A3DA18E7217F}" type="presParOf" srcId="{A678934B-ACFC-AC4F-832D-36F6BB1C8526}" destId="{767332C5-264A-D34B-BE11-80729C55FC8F}" srcOrd="1" destOrd="0" presId="urn:microsoft.com/office/officeart/2005/8/layout/radial3"/>
    <dgm:cxn modelId="{0B93FAD7-64B2-4433-9108-806DCB421AF3}" type="presParOf" srcId="{A678934B-ACFC-AC4F-832D-36F6BB1C8526}" destId="{EE3D39E5-0336-F644-8C94-1435FE0FE064}" srcOrd="2" destOrd="0" presId="urn:microsoft.com/office/officeart/2005/8/layout/radial3"/>
    <dgm:cxn modelId="{FB5DE115-E525-40E7-A8A2-F3AD96E66D99}" type="presParOf" srcId="{A678934B-ACFC-AC4F-832D-36F6BB1C8526}" destId="{D4D7867E-9A21-F748-BFE4-E2D2B6841585}" srcOrd="3" destOrd="0" presId="urn:microsoft.com/office/officeart/2005/8/layout/radial3"/>
    <dgm:cxn modelId="{8A0CE2AA-2F7D-4AD5-9A7C-FAF94FD4F287}" type="presParOf" srcId="{A678934B-ACFC-AC4F-832D-36F6BB1C8526}" destId="{89642CCB-055F-CE47-927E-75E6756C691A}" srcOrd="4" destOrd="0" presId="urn:microsoft.com/office/officeart/2005/8/layout/radial3"/>
    <dgm:cxn modelId="{3C2BDD16-4D78-4FC7-A69F-EEA9726BAB1D}" type="presParOf" srcId="{A678934B-ACFC-AC4F-832D-36F6BB1C8526}" destId="{260E89C5-6B09-8443-8D83-2375168CBA76}" srcOrd="5" destOrd="0" presId="urn:microsoft.com/office/officeart/2005/8/layout/radial3"/>
    <dgm:cxn modelId="{9703516B-9328-41EF-967C-076B0CE0DAC7}" type="presParOf" srcId="{A678934B-ACFC-AC4F-832D-36F6BB1C8526}" destId="{3CBFC2CB-CFF3-D841-9362-0B552424B77F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FE5FC6-4D6C-344E-9C6B-4A8E40FFA2CA}" type="doc">
      <dgm:prSet loTypeId="urn:microsoft.com/office/officeart/2005/8/layout/radial3" loCatId="relationship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D7FA340-9171-044F-899D-69E333079700}">
      <dgm:prSet phldrT="[Text]" custT="1"/>
      <dgm:spPr/>
      <dgm:t>
        <a:bodyPr/>
        <a:lstStyle/>
        <a:p>
          <a:r>
            <a:rPr lang="en-US" sz="4400" i="1" dirty="0" smtClean="0">
              <a:latin typeface="Times"/>
              <a:cs typeface="Times"/>
            </a:rPr>
            <a:t>3xy</a:t>
          </a:r>
          <a:endParaRPr lang="en-US" sz="4400" dirty="0">
            <a:latin typeface="Times"/>
            <a:cs typeface="Times"/>
          </a:endParaRPr>
        </a:p>
      </dgm:t>
    </dgm:pt>
    <dgm:pt modelId="{E963B8AA-0634-0B46-B5F1-2569BE1A292C}" type="parTrans" cxnId="{E5C76E5D-2B6C-3840-8E18-CEA83EFC56C9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0D068A53-D9B3-D947-B16D-5E4C3FCFE9A3}" type="sibTrans" cxnId="{E5C76E5D-2B6C-3840-8E18-CEA83EFC56C9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17235F4-BCC3-E642-90FF-58397B8EF9C3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C95E6687-C696-6340-8194-7A54FF29FB1C}" type="parTrans" cxnId="{BE40B57C-3A65-D942-83EE-4BE09B045096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66C406B3-043D-534D-A235-0A61A7AB18E9}" type="sibTrans" cxnId="{BE40B57C-3A65-D942-83EE-4BE09B045096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2304D6FA-8FF2-D34B-9716-823AE3C2C3B0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FFB4AF3F-A9D2-514D-A332-8968D269BBEE}" type="parTrans" cxnId="{D61749C9-9AF6-0A4C-9AB4-26E78B52F15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1AC7D3E5-7BD7-3243-B900-5A96274518EA}" type="sibTrans" cxnId="{D61749C9-9AF6-0A4C-9AB4-26E78B52F15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FDDBBF1-36ED-0348-99D7-96666A853721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5C8CC778-91CA-D940-B07F-83258B7D0A22}" type="parTrans" cxnId="{397461FC-C378-5D4D-B2C9-CAB38F17E88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B970BAA-E504-574F-87C6-DB89C6ABD8AE}" type="sibTrans" cxnId="{397461FC-C378-5D4D-B2C9-CAB38F17E88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DB7F8FBA-28E6-BB47-BFC2-02FA1D7390D9}">
      <dgm:prSet/>
      <dgm:spPr/>
      <dgm:t>
        <a:bodyPr/>
        <a:lstStyle/>
        <a:p>
          <a:endParaRPr lang="en-US" dirty="0"/>
        </a:p>
      </dgm:t>
    </dgm:pt>
    <dgm:pt modelId="{D945ED6E-77A3-7E49-BA06-CFD822D68267}" type="parTrans" cxnId="{3DD445DD-B6C0-A742-873D-B125B79A96AD}">
      <dgm:prSet/>
      <dgm:spPr/>
      <dgm:t>
        <a:bodyPr/>
        <a:lstStyle/>
        <a:p>
          <a:endParaRPr lang="en-US"/>
        </a:p>
      </dgm:t>
    </dgm:pt>
    <dgm:pt modelId="{87B3981C-A701-8341-B429-48D27C1F7CF2}" type="sibTrans" cxnId="{3DD445DD-B6C0-A742-873D-B125B79A96AD}">
      <dgm:prSet/>
      <dgm:spPr/>
      <dgm:t>
        <a:bodyPr/>
        <a:lstStyle/>
        <a:p>
          <a:endParaRPr lang="en-US"/>
        </a:p>
      </dgm:t>
    </dgm:pt>
    <dgm:pt modelId="{AE823AA5-2DF4-784A-8525-757DF1DFBFCD}">
      <dgm:prSet/>
      <dgm:spPr/>
      <dgm:t>
        <a:bodyPr/>
        <a:lstStyle/>
        <a:p>
          <a:endParaRPr lang="en-US" dirty="0"/>
        </a:p>
      </dgm:t>
    </dgm:pt>
    <dgm:pt modelId="{B9741E6A-ADF2-4D4E-AE9C-19821F96633D}" type="parTrans" cxnId="{90284213-3FC8-0C47-8D43-6A241C6FF973}">
      <dgm:prSet/>
      <dgm:spPr/>
      <dgm:t>
        <a:bodyPr/>
        <a:lstStyle/>
        <a:p>
          <a:endParaRPr lang="en-US"/>
        </a:p>
      </dgm:t>
    </dgm:pt>
    <dgm:pt modelId="{260C6E49-03C9-324F-9114-5496F0AD60C0}" type="sibTrans" cxnId="{90284213-3FC8-0C47-8D43-6A241C6FF973}">
      <dgm:prSet/>
      <dgm:spPr/>
      <dgm:t>
        <a:bodyPr/>
        <a:lstStyle/>
        <a:p>
          <a:endParaRPr lang="en-US"/>
        </a:p>
      </dgm:t>
    </dgm:pt>
    <dgm:pt modelId="{B796A92E-24C0-8C4A-B623-1959A2743C89}">
      <dgm:prSet/>
      <dgm:spPr/>
      <dgm:t>
        <a:bodyPr/>
        <a:lstStyle/>
        <a:p>
          <a:endParaRPr lang="en-US" dirty="0"/>
        </a:p>
      </dgm:t>
    </dgm:pt>
    <dgm:pt modelId="{1D6AC7ED-4689-7847-B5B5-606C57FC8CB7}" type="parTrans" cxnId="{E4C53C9B-D7B6-1F4C-A5A6-E2A4CE86282A}">
      <dgm:prSet/>
      <dgm:spPr/>
      <dgm:t>
        <a:bodyPr/>
        <a:lstStyle/>
        <a:p>
          <a:endParaRPr lang="en-US"/>
        </a:p>
      </dgm:t>
    </dgm:pt>
    <dgm:pt modelId="{FA8C0D20-B657-0D44-B16A-C4D945EE3A8A}" type="sibTrans" cxnId="{E4C53C9B-D7B6-1F4C-A5A6-E2A4CE86282A}">
      <dgm:prSet/>
      <dgm:spPr/>
      <dgm:t>
        <a:bodyPr/>
        <a:lstStyle/>
        <a:p>
          <a:endParaRPr lang="en-US"/>
        </a:p>
      </dgm:t>
    </dgm:pt>
    <dgm:pt modelId="{BDCAD9E9-7D9A-004C-BF07-F0205BD7E938}">
      <dgm:prSet/>
      <dgm:spPr/>
      <dgm:t>
        <a:bodyPr/>
        <a:lstStyle/>
        <a:p>
          <a:endParaRPr lang="en-US" dirty="0"/>
        </a:p>
      </dgm:t>
    </dgm:pt>
    <dgm:pt modelId="{C1A83031-DA67-C847-9F0A-AE90C87AF722}" type="parTrans" cxnId="{6908BEA0-74A0-9349-B1C4-CC3E7E0B975A}">
      <dgm:prSet/>
      <dgm:spPr/>
      <dgm:t>
        <a:bodyPr/>
        <a:lstStyle/>
        <a:p>
          <a:endParaRPr lang="en-US"/>
        </a:p>
      </dgm:t>
    </dgm:pt>
    <dgm:pt modelId="{341788F5-EA07-CC46-A1F4-EAAF669C2D16}" type="sibTrans" cxnId="{6908BEA0-74A0-9349-B1C4-CC3E7E0B975A}">
      <dgm:prSet/>
      <dgm:spPr/>
      <dgm:t>
        <a:bodyPr/>
        <a:lstStyle/>
        <a:p>
          <a:endParaRPr lang="en-US"/>
        </a:p>
      </dgm:t>
    </dgm:pt>
    <dgm:pt modelId="{1558F70E-B25F-A040-8065-3D0CDA5E339B}">
      <dgm:prSet/>
      <dgm:spPr/>
      <dgm:t>
        <a:bodyPr/>
        <a:lstStyle/>
        <a:p>
          <a:endParaRPr lang="en-US" dirty="0"/>
        </a:p>
      </dgm:t>
    </dgm:pt>
    <dgm:pt modelId="{B8A99B04-22B1-7A48-A047-873E41822604}" type="parTrans" cxnId="{00A57BE6-C87C-FC44-85E8-5030A90577E9}">
      <dgm:prSet/>
      <dgm:spPr/>
      <dgm:t>
        <a:bodyPr/>
        <a:lstStyle/>
        <a:p>
          <a:endParaRPr lang="en-US"/>
        </a:p>
      </dgm:t>
    </dgm:pt>
    <dgm:pt modelId="{20C2CA76-7158-CE40-8293-6854AE11CF0A}" type="sibTrans" cxnId="{00A57BE6-C87C-FC44-85E8-5030A90577E9}">
      <dgm:prSet/>
      <dgm:spPr/>
      <dgm:t>
        <a:bodyPr/>
        <a:lstStyle/>
        <a:p>
          <a:endParaRPr lang="en-US"/>
        </a:p>
      </dgm:t>
    </dgm:pt>
    <dgm:pt modelId="{B1FD65EC-A866-2E46-AFE6-27A40BE8A781}" type="pres">
      <dgm:prSet presAssocID="{E4FE5FC6-4D6C-344E-9C6B-4A8E40FFA2C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78934B-ACFC-AC4F-832D-36F6BB1C8526}" type="pres">
      <dgm:prSet presAssocID="{E4FE5FC6-4D6C-344E-9C6B-4A8E40FFA2CA}" presName="radial" presStyleCnt="0">
        <dgm:presLayoutVars>
          <dgm:animLvl val="ctr"/>
        </dgm:presLayoutVars>
      </dgm:prSet>
      <dgm:spPr/>
    </dgm:pt>
    <dgm:pt modelId="{A7A2E4BC-9E57-C84E-A6EC-4C77139A74BD}" type="pres">
      <dgm:prSet presAssocID="{CD7FA340-9171-044F-899D-69E333079700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767332C5-264A-D34B-BE11-80729C55FC8F}" type="pres">
      <dgm:prSet presAssocID="{7FDDBBF1-36ED-0348-99D7-96666A853721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D39E5-0336-F644-8C94-1435FE0FE064}" type="pres">
      <dgm:prSet presAssocID="{1558F70E-B25F-A040-8065-3D0CDA5E339B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7867E-9A21-F748-BFE4-E2D2B6841585}" type="pres">
      <dgm:prSet presAssocID="{BDCAD9E9-7D9A-004C-BF07-F0205BD7E938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42CCB-055F-CE47-927E-75E6756C691A}" type="pres">
      <dgm:prSet presAssocID="{B796A92E-24C0-8C4A-B623-1959A2743C89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E89C5-6B09-8443-8D83-2375168CBA76}" type="pres">
      <dgm:prSet presAssocID="{AE823AA5-2DF4-784A-8525-757DF1DFBFCD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FC2CB-CFF3-D841-9362-0B552424B77F}" type="pres">
      <dgm:prSet presAssocID="{DB7F8FBA-28E6-BB47-BFC2-02FA1D7390D9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40B57C-3A65-D942-83EE-4BE09B045096}" srcId="{E4FE5FC6-4D6C-344E-9C6B-4A8E40FFA2CA}" destId="{717235F4-BCC3-E642-90FF-58397B8EF9C3}" srcOrd="2" destOrd="0" parTransId="{C95E6687-C696-6340-8194-7A54FF29FB1C}" sibTransId="{66C406B3-043D-534D-A235-0A61A7AB18E9}"/>
    <dgm:cxn modelId="{6908BEA0-74A0-9349-B1C4-CC3E7E0B975A}" srcId="{CD7FA340-9171-044F-899D-69E333079700}" destId="{BDCAD9E9-7D9A-004C-BF07-F0205BD7E938}" srcOrd="2" destOrd="0" parTransId="{C1A83031-DA67-C847-9F0A-AE90C87AF722}" sibTransId="{341788F5-EA07-CC46-A1F4-EAAF669C2D16}"/>
    <dgm:cxn modelId="{FA2BE6E9-FCB0-428F-B8D7-F6A8B634B0A9}" type="presOf" srcId="{BDCAD9E9-7D9A-004C-BF07-F0205BD7E938}" destId="{D4D7867E-9A21-F748-BFE4-E2D2B6841585}" srcOrd="0" destOrd="0" presId="urn:microsoft.com/office/officeart/2005/8/layout/radial3"/>
    <dgm:cxn modelId="{90284213-3FC8-0C47-8D43-6A241C6FF973}" srcId="{CD7FA340-9171-044F-899D-69E333079700}" destId="{AE823AA5-2DF4-784A-8525-757DF1DFBFCD}" srcOrd="4" destOrd="0" parTransId="{B9741E6A-ADF2-4D4E-AE9C-19821F96633D}" sibTransId="{260C6E49-03C9-324F-9114-5496F0AD60C0}"/>
    <dgm:cxn modelId="{3DD445DD-B6C0-A742-873D-B125B79A96AD}" srcId="{CD7FA340-9171-044F-899D-69E333079700}" destId="{DB7F8FBA-28E6-BB47-BFC2-02FA1D7390D9}" srcOrd="5" destOrd="0" parTransId="{D945ED6E-77A3-7E49-BA06-CFD822D68267}" sibTransId="{87B3981C-A701-8341-B429-48D27C1F7CF2}"/>
    <dgm:cxn modelId="{24A15887-F731-422D-BD63-9ABB04688C0F}" type="presOf" srcId="{E4FE5FC6-4D6C-344E-9C6B-4A8E40FFA2CA}" destId="{B1FD65EC-A866-2E46-AFE6-27A40BE8A781}" srcOrd="0" destOrd="0" presId="urn:microsoft.com/office/officeart/2005/8/layout/radial3"/>
    <dgm:cxn modelId="{B2A210E4-8E2B-41FD-85A6-D59A735FCBE2}" type="presOf" srcId="{DB7F8FBA-28E6-BB47-BFC2-02FA1D7390D9}" destId="{3CBFC2CB-CFF3-D841-9362-0B552424B77F}" srcOrd="0" destOrd="0" presId="urn:microsoft.com/office/officeart/2005/8/layout/radial3"/>
    <dgm:cxn modelId="{213D14A8-4608-4A65-A7CF-F998B4357CFB}" type="presOf" srcId="{7FDDBBF1-36ED-0348-99D7-96666A853721}" destId="{767332C5-264A-D34B-BE11-80729C55FC8F}" srcOrd="0" destOrd="0" presId="urn:microsoft.com/office/officeart/2005/8/layout/radial3"/>
    <dgm:cxn modelId="{397461FC-C378-5D4D-B2C9-CAB38F17E88A}" srcId="{CD7FA340-9171-044F-899D-69E333079700}" destId="{7FDDBBF1-36ED-0348-99D7-96666A853721}" srcOrd="0" destOrd="0" parTransId="{5C8CC778-91CA-D940-B07F-83258B7D0A22}" sibTransId="{7B970BAA-E504-574F-87C6-DB89C6ABD8AE}"/>
    <dgm:cxn modelId="{D7383F37-B8B6-4A5D-990B-DB7A351CCE85}" type="presOf" srcId="{1558F70E-B25F-A040-8065-3D0CDA5E339B}" destId="{EE3D39E5-0336-F644-8C94-1435FE0FE064}" srcOrd="0" destOrd="0" presId="urn:microsoft.com/office/officeart/2005/8/layout/radial3"/>
    <dgm:cxn modelId="{D61749C9-9AF6-0A4C-9AB4-26E78B52F15A}" srcId="{E4FE5FC6-4D6C-344E-9C6B-4A8E40FFA2CA}" destId="{2304D6FA-8FF2-D34B-9716-823AE3C2C3B0}" srcOrd="1" destOrd="0" parTransId="{FFB4AF3F-A9D2-514D-A332-8968D269BBEE}" sibTransId="{1AC7D3E5-7BD7-3243-B900-5A96274518EA}"/>
    <dgm:cxn modelId="{54DDF709-F21D-49EC-BCA5-FA1524CE9191}" type="presOf" srcId="{CD7FA340-9171-044F-899D-69E333079700}" destId="{A7A2E4BC-9E57-C84E-A6EC-4C77139A74BD}" srcOrd="0" destOrd="0" presId="urn:microsoft.com/office/officeart/2005/8/layout/radial3"/>
    <dgm:cxn modelId="{9230D7E7-F720-44D4-AC98-4D8F7B331025}" type="presOf" srcId="{AE823AA5-2DF4-784A-8525-757DF1DFBFCD}" destId="{260E89C5-6B09-8443-8D83-2375168CBA76}" srcOrd="0" destOrd="0" presId="urn:microsoft.com/office/officeart/2005/8/layout/radial3"/>
    <dgm:cxn modelId="{E4C53C9B-D7B6-1F4C-A5A6-E2A4CE86282A}" srcId="{CD7FA340-9171-044F-899D-69E333079700}" destId="{B796A92E-24C0-8C4A-B623-1959A2743C89}" srcOrd="3" destOrd="0" parTransId="{1D6AC7ED-4689-7847-B5B5-606C57FC8CB7}" sibTransId="{FA8C0D20-B657-0D44-B16A-C4D945EE3A8A}"/>
    <dgm:cxn modelId="{3627C467-33A1-4804-9A22-3AAA5336EA31}" type="presOf" srcId="{B796A92E-24C0-8C4A-B623-1959A2743C89}" destId="{89642CCB-055F-CE47-927E-75E6756C691A}" srcOrd="0" destOrd="0" presId="urn:microsoft.com/office/officeart/2005/8/layout/radial3"/>
    <dgm:cxn modelId="{E5C76E5D-2B6C-3840-8E18-CEA83EFC56C9}" srcId="{E4FE5FC6-4D6C-344E-9C6B-4A8E40FFA2CA}" destId="{CD7FA340-9171-044F-899D-69E333079700}" srcOrd="0" destOrd="0" parTransId="{E963B8AA-0634-0B46-B5F1-2569BE1A292C}" sibTransId="{0D068A53-D9B3-D947-B16D-5E4C3FCFE9A3}"/>
    <dgm:cxn modelId="{00A57BE6-C87C-FC44-85E8-5030A90577E9}" srcId="{CD7FA340-9171-044F-899D-69E333079700}" destId="{1558F70E-B25F-A040-8065-3D0CDA5E339B}" srcOrd="1" destOrd="0" parTransId="{B8A99B04-22B1-7A48-A047-873E41822604}" sibTransId="{20C2CA76-7158-CE40-8293-6854AE11CF0A}"/>
    <dgm:cxn modelId="{7C56FAFC-762F-498E-B6CB-73ABC1A77EE9}" type="presParOf" srcId="{B1FD65EC-A866-2E46-AFE6-27A40BE8A781}" destId="{A678934B-ACFC-AC4F-832D-36F6BB1C8526}" srcOrd="0" destOrd="0" presId="urn:microsoft.com/office/officeart/2005/8/layout/radial3"/>
    <dgm:cxn modelId="{E9D77032-6977-492E-BA21-F698471B68CF}" type="presParOf" srcId="{A678934B-ACFC-AC4F-832D-36F6BB1C8526}" destId="{A7A2E4BC-9E57-C84E-A6EC-4C77139A74BD}" srcOrd="0" destOrd="0" presId="urn:microsoft.com/office/officeart/2005/8/layout/radial3"/>
    <dgm:cxn modelId="{CD5E7AB8-DF05-4B5A-9C97-50F22DF19467}" type="presParOf" srcId="{A678934B-ACFC-AC4F-832D-36F6BB1C8526}" destId="{767332C5-264A-D34B-BE11-80729C55FC8F}" srcOrd="1" destOrd="0" presId="urn:microsoft.com/office/officeart/2005/8/layout/radial3"/>
    <dgm:cxn modelId="{5FCF7474-7C0A-4061-850D-4948F86DB2BD}" type="presParOf" srcId="{A678934B-ACFC-AC4F-832D-36F6BB1C8526}" destId="{EE3D39E5-0336-F644-8C94-1435FE0FE064}" srcOrd="2" destOrd="0" presId="urn:microsoft.com/office/officeart/2005/8/layout/radial3"/>
    <dgm:cxn modelId="{12F652B1-441B-4D5B-B7DC-065DBFC7076F}" type="presParOf" srcId="{A678934B-ACFC-AC4F-832D-36F6BB1C8526}" destId="{D4D7867E-9A21-F748-BFE4-E2D2B6841585}" srcOrd="3" destOrd="0" presId="urn:microsoft.com/office/officeart/2005/8/layout/radial3"/>
    <dgm:cxn modelId="{3A499D08-A4F8-4588-9170-B2C81A36460E}" type="presParOf" srcId="{A678934B-ACFC-AC4F-832D-36F6BB1C8526}" destId="{89642CCB-055F-CE47-927E-75E6756C691A}" srcOrd="4" destOrd="0" presId="urn:microsoft.com/office/officeart/2005/8/layout/radial3"/>
    <dgm:cxn modelId="{FFE1026C-1ECE-4151-8BEE-336D47279330}" type="presParOf" srcId="{A678934B-ACFC-AC4F-832D-36F6BB1C8526}" destId="{260E89C5-6B09-8443-8D83-2375168CBA76}" srcOrd="5" destOrd="0" presId="urn:microsoft.com/office/officeart/2005/8/layout/radial3"/>
    <dgm:cxn modelId="{46AB8FCE-6812-4526-9339-6C5F5C403F06}" type="presParOf" srcId="{A678934B-ACFC-AC4F-832D-36F6BB1C8526}" destId="{3CBFC2CB-CFF3-D841-9362-0B552424B77F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FE5FC6-4D6C-344E-9C6B-4A8E40FFA2CA}" type="doc">
      <dgm:prSet loTypeId="urn:microsoft.com/office/officeart/2005/8/layout/radial3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D7FA340-9171-044F-899D-69E333079700}">
      <dgm:prSet phldrT="[Text]" custT="1"/>
      <dgm:spPr/>
      <dgm:t>
        <a:bodyPr/>
        <a:lstStyle/>
        <a:p>
          <a:r>
            <a:rPr lang="en-US" sz="4000" i="0" dirty="0" smtClean="0">
              <a:latin typeface="Times"/>
              <a:cs typeface="Times"/>
            </a:rPr>
            <a:t>2</a:t>
          </a:r>
          <a:r>
            <a:rPr lang="en-US" sz="4000" i="1" dirty="0" smtClean="0">
              <a:latin typeface="Times"/>
              <a:cs typeface="Times"/>
            </a:rPr>
            <a:t>x</a:t>
          </a:r>
          <a:r>
            <a:rPr lang="en-US" sz="4000" baseline="30000" dirty="0" smtClean="0">
              <a:latin typeface="Times"/>
              <a:cs typeface="Times"/>
            </a:rPr>
            <a:t>3</a:t>
          </a:r>
          <a:endParaRPr lang="en-US" sz="4000" dirty="0">
            <a:latin typeface="Times"/>
            <a:cs typeface="Times"/>
          </a:endParaRPr>
        </a:p>
      </dgm:t>
    </dgm:pt>
    <dgm:pt modelId="{E963B8AA-0634-0B46-B5F1-2569BE1A292C}" type="parTrans" cxnId="{E5C76E5D-2B6C-3840-8E18-CEA83EFC56C9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0D068A53-D9B3-D947-B16D-5E4C3FCFE9A3}" type="sibTrans" cxnId="{E5C76E5D-2B6C-3840-8E18-CEA83EFC56C9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17235F4-BCC3-E642-90FF-58397B8EF9C3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C95E6687-C696-6340-8194-7A54FF29FB1C}" type="parTrans" cxnId="{BE40B57C-3A65-D942-83EE-4BE09B045096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66C406B3-043D-534D-A235-0A61A7AB18E9}" type="sibTrans" cxnId="{BE40B57C-3A65-D942-83EE-4BE09B045096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2304D6FA-8FF2-D34B-9716-823AE3C2C3B0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FFB4AF3F-A9D2-514D-A332-8968D269BBEE}" type="parTrans" cxnId="{D61749C9-9AF6-0A4C-9AB4-26E78B52F15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1AC7D3E5-7BD7-3243-B900-5A96274518EA}" type="sibTrans" cxnId="{D61749C9-9AF6-0A4C-9AB4-26E78B52F15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FDDBBF1-36ED-0348-99D7-96666A853721}">
      <dgm:prSet/>
      <dgm:spPr/>
      <dgm:t>
        <a:bodyPr/>
        <a:lstStyle/>
        <a:p>
          <a:endParaRPr lang="en-US" dirty="0">
            <a:latin typeface="Times"/>
            <a:cs typeface="Times"/>
          </a:endParaRPr>
        </a:p>
      </dgm:t>
    </dgm:pt>
    <dgm:pt modelId="{5C8CC778-91CA-D940-B07F-83258B7D0A22}" type="parTrans" cxnId="{397461FC-C378-5D4D-B2C9-CAB38F17E88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7B970BAA-E504-574F-87C6-DB89C6ABD8AE}" type="sibTrans" cxnId="{397461FC-C378-5D4D-B2C9-CAB38F17E88A}">
      <dgm:prSet/>
      <dgm:spPr/>
      <dgm:t>
        <a:bodyPr/>
        <a:lstStyle/>
        <a:p>
          <a:endParaRPr lang="en-US">
            <a:latin typeface="Times"/>
            <a:cs typeface="Times"/>
          </a:endParaRPr>
        </a:p>
      </dgm:t>
    </dgm:pt>
    <dgm:pt modelId="{DB7F8FBA-28E6-BB47-BFC2-02FA1D7390D9}">
      <dgm:prSet/>
      <dgm:spPr/>
      <dgm:t>
        <a:bodyPr/>
        <a:lstStyle/>
        <a:p>
          <a:endParaRPr lang="en-US" dirty="0"/>
        </a:p>
      </dgm:t>
    </dgm:pt>
    <dgm:pt modelId="{D945ED6E-77A3-7E49-BA06-CFD822D68267}" type="parTrans" cxnId="{3DD445DD-B6C0-A742-873D-B125B79A96AD}">
      <dgm:prSet/>
      <dgm:spPr/>
      <dgm:t>
        <a:bodyPr/>
        <a:lstStyle/>
        <a:p>
          <a:endParaRPr lang="en-US"/>
        </a:p>
      </dgm:t>
    </dgm:pt>
    <dgm:pt modelId="{87B3981C-A701-8341-B429-48D27C1F7CF2}" type="sibTrans" cxnId="{3DD445DD-B6C0-A742-873D-B125B79A96AD}">
      <dgm:prSet/>
      <dgm:spPr/>
      <dgm:t>
        <a:bodyPr/>
        <a:lstStyle/>
        <a:p>
          <a:endParaRPr lang="en-US"/>
        </a:p>
      </dgm:t>
    </dgm:pt>
    <dgm:pt modelId="{AE823AA5-2DF4-784A-8525-757DF1DFBFCD}">
      <dgm:prSet/>
      <dgm:spPr/>
      <dgm:t>
        <a:bodyPr/>
        <a:lstStyle/>
        <a:p>
          <a:endParaRPr lang="en-US" dirty="0"/>
        </a:p>
      </dgm:t>
    </dgm:pt>
    <dgm:pt modelId="{B9741E6A-ADF2-4D4E-AE9C-19821F96633D}" type="parTrans" cxnId="{90284213-3FC8-0C47-8D43-6A241C6FF973}">
      <dgm:prSet/>
      <dgm:spPr/>
      <dgm:t>
        <a:bodyPr/>
        <a:lstStyle/>
        <a:p>
          <a:endParaRPr lang="en-US"/>
        </a:p>
      </dgm:t>
    </dgm:pt>
    <dgm:pt modelId="{260C6E49-03C9-324F-9114-5496F0AD60C0}" type="sibTrans" cxnId="{90284213-3FC8-0C47-8D43-6A241C6FF973}">
      <dgm:prSet/>
      <dgm:spPr/>
      <dgm:t>
        <a:bodyPr/>
        <a:lstStyle/>
        <a:p>
          <a:endParaRPr lang="en-US"/>
        </a:p>
      </dgm:t>
    </dgm:pt>
    <dgm:pt modelId="{B796A92E-24C0-8C4A-B623-1959A2743C89}">
      <dgm:prSet/>
      <dgm:spPr/>
      <dgm:t>
        <a:bodyPr/>
        <a:lstStyle/>
        <a:p>
          <a:endParaRPr lang="en-US" dirty="0"/>
        </a:p>
      </dgm:t>
    </dgm:pt>
    <dgm:pt modelId="{1D6AC7ED-4689-7847-B5B5-606C57FC8CB7}" type="parTrans" cxnId="{E4C53C9B-D7B6-1F4C-A5A6-E2A4CE86282A}">
      <dgm:prSet/>
      <dgm:spPr/>
      <dgm:t>
        <a:bodyPr/>
        <a:lstStyle/>
        <a:p>
          <a:endParaRPr lang="en-US"/>
        </a:p>
      </dgm:t>
    </dgm:pt>
    <dgm:pt modelId="{FA8C0D20-B657-0D44-B16A-C4D945EE3A8A}" type="sibTrans" cxnId="{E4C53C9B-D7B6-1F4C-A5A6-E2A4CE86282A}">
      <dgm:prSet/>
      <dgm:spPr/>
      <dgm:t>
        <a:bodyPr/>
        <a:lstStyle/>
        <a:p>
          <a:endParaRPr lang="en-US"/>
        </a:p>
      </dgm:t>
    </dgm:pt>
    <dgm:pt modelId="{BDCAD9E9-7D9A-004C-BF07-F0205BD7E938}">
      <dgm:prSet/>
      <dgm:spPr/>
      <dgm:t>
        <a:bodyPr/>
        <a:lstStyle/>
        <a:p>
          <a:endParaRPr lang="en-US" dirty="0"/>
        </a:p>
      </dgm:t>
    </dgm:pt>
    <dgm:pt modelId="{C1A83031-DA67-C847-9F0A-AE90C87AF722}" type="parTrans" cxnId="{6908BEA0-74A0-9349-B1C4-CC3E7E0B975A}">
      <dgm:prSet/>
      <dgm:spPr/>
      <dgm:t>
        <a:bodyPr/>
        <a:lstStyle/>
        <a:p>
          <a:endParaRPr lang="en-US"/>
        </a:p>
      </dgm:t>
    </dgm:pt>
    <dgm:pt modelId="{341788F5-EA07-CC46-A1F4-EAAF669C2D16}" type="sibTrans" cxnId="{6908BEA0-74A0-9349-B1C4-CC3E7E0B975A}">
      <dgm:prSet/>
      <dgm:spPr/>
      <dgm:t>
        <a:bodyPr/>
        <a:lstStyle/>
        <a:p>
          <a:endParaRPr lang="en-US"/>
        </a:p>
      </dgm:t>
    </dgm:pt>
    <dgm:pt modelId="{1558F70E-B25F-A040-8065-3D0CDA5E339B}">
      <dgm:prSet/>
      <dgm:spPr/>
      <dgm:t>
        <a:bodyPr/>
        <a:lstStyle/>
        <a:p>
          <a:endParaRPr lang="en-US" dirty="0"/>
        </a:p>
      </dgm:t>
    </dgm:pt>
    <dgm:pt modelId="{B8A99B04-22B1-7A48-A047-873E41822604}" type="parTrans" cxnId="{00A57BE6-C87C-FC44-85E8-5030A90577E9}">
      <dgm:prSet/>
      <dgm:spPr/>
      <dgm:t>
        <a:bodyPr/>
        <a:lstStyle/>
        <a:p>
          <a:endParaRPr lang="en-US"/>
        </a:p>
      </dgm:t>
    </dgm:pt>
    <dgm:pt modelId="{20C2CA76-7158-CE40-8293-6854AE11CF0A}" type="sibTrans" cxnId="{00A57BE6-C87C-FC44-85E8-5030A90577E9}">
      <dgm:prSet/>
      <dgm:spPr/>
      <dgm:t>
        <a:bodyPr/>
        <a:lstStyle/>
        <a:p>
          <a:endParaRPr lang="en-US"/>
        </a:p>
      </dgm:t>
    </dgm:pt>
    <dgm:pt modelId="{B1FD65EC-A866-2E46-AFE6-27A40BE8A781}" type="pres">
      <dgm:prSet presAssocID="{E4FE5FC6-4D6C-344E-9C6B-4A8E40FFA2C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78934B-ACFC-AC4F-832D-36F6BB1C8526}" type="pres">
      <dgm:prSet presAssocID="{E4FE5FC6-4D6C-344E-9C6B-4A8E40FFA2CA}" presName="radial" presStyleCnt="0">
        <dgm:presLayoutVars>
          <dgm:animLvl val="ctr"/>
        </dgm:presLayoutVars>
      </dgm:prSet>
      <dgm:spPr/>
    </dgm:pt>
    <dgm:pt modelId="{A7A2E4BC-9E57-C84E-A6EC-4C77139A74BD}" type="pres">
      <dgm:prSet presAssocID="{CD7FA340-9171-044F-899D-69E333079700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767332C5-264A-D34B-BE11-80729C55FC8F}" type="pres">
      <dgm:prSet presAssocID="{7FDDBBF1-36ED-0348-99D7-96666A853721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D39E5-0336-F644-8C94-1435FE0FE064}" type="pres">
      <dgm:prSet presAssocID="{1558F70E-B25F-A040-8065-3D0CDA5E339B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7867E-9A21-F748-BFE4-E2D2B6841585}" type="pres">
      <dgm:prSet presAssocID="{BDCAD9E9-7D9A-004C-BF07-F0205BD7E938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42CCB-055F-CE47-927E-75E6756C691A}" type="pres">
      <dgm:prSet presAssocID="{B796A92E-24C0-8C4A-B623-1959A2743C89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E89C5-6B09-8443-8D83-2375168CBA76}" type="pres">
      <dgm:prSet presAssocID="{AE823AA5-2DF4-784A-8525-757DF1DFBFCD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FC2CB-CFF3-D841-9362-0B552424B77F}" type="pres">
      <dgm:prSet presAssocID="{DB7F8FBA-28E6-BB47-BFC2-02FA1D7390D9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7339C2-EFF4-41D2-AA7D-CEC049AA836A}" type="presOf" srcId="{CD7FA340-9171-044F-899D-69E333079700}" destId="{A7A2E4BC-9E57-C84E-A6EC-4C77139A74BD}" srcOrd="0" destOrd="0" presId="urn:microsoft.com/office/officeart/2005/8/layout/radial3"/>
    <dgm:cxn modelId="{BE40B57C-3A65-D942-83EE-4BE09B045096}" srcId="{E4FE5FC6-4D6C-344E-9C6B-4A8E40FFA2CA}" destId="{717235F4-BCC3-E642-90FF-58397B8EF9C3}" srcOrd="2" destOrd="0" parTransId="{C95E6687-C696-6340-8194-7A54FF29FB1C}" sibTransId="{66C406B3-043D-534D-A235-0A61A7AB18E9}"/>
    <dgm:cxn modelId="{6908BEA0-74A0-9349-B1C4-CC3E7E0B975A}" srcId="{CD7FA340-9171-044F-899D-69E333079700}" destId="{BDCAD9E9-7D9A-004C-BF07-F0205BD7E938}" srcOrd="2" destOrd="0" parTransId="{C1A83031-DA67-C847-9F0A-AE90C87AF722}" sibTransId="{341788F5-EA07-CC46-A1F4-EAAF669C2D16}"/>
    <dgm:cxn modelId="{391306B7-1A31-415F-9B99-D647601B9DE1}" type="presOf" srcId="{DB7F8FBA-28E6-BB47-BFC2-02FA1D7390D9}" destId="{3CBFC2CB-CFF3-D841-9362-0B552424B77F}" srcOrd="0" destOrd="0" presId="urn:microsoft.com/office/officeart/2005/8/layout/radial3"/>
    <dgm:cxn modelId="{A738C07F-F149-48E4-A13E-51105F1461F6}" type="presOf" srcId="{E4FE5FC6-4D6C-344E-9C6B-4A8E40FFA2CA}" destId="{B1FD65EC-A866-2E46-AFE6-27A40BE8A781}" srcOrd="0" destOrd="0" presId="urn:microsoft.com/office/officeart/2005/8/layout/radial3"/>
    <dgm:cxn modelId="{82985893-2958-472E-AE3B-3A85C5EBB2E3}" type="presOf" srcId="{BDCAD9E9-7D9A-004C-BF07-F0205BD7E938}" destId="{D4D7867E-9A21-F748-BFE4-E2D2B6841585}" srcOrd="0" destOrd="0" presId="urn:microsoft.com/office/officeart/2005/8/layout/radial3"/>
    <dgm:cxn modelId="{90284213-3FC8-0C47-8D43-6A241C6FF973}" srcId="{CD7FA340-9171-044F-899D-69E333079700}" destId="{AE823AA5-2DF4-784A-8525-757DF1DFBFCD}" srcOrd="4" destOrd="0" parTransId="{B9741E6A-ADF2-4D4E-AE9C-19821F96633D}" sibTransId="{260C6E49-03C9-324F-9114-5496F0AD60C0}"/>
    <dgm:cxn modelId="{3DD445DD-B6C0-A742-873D-B125B79A96AD}" srcId="{CD7FA340-9171-044F-899D-69E333079700}" destId="{DB7F8FBA-28E6-BB47-BFC2-02FA1D7390D9}" srcOrd="5" destOrd="0" parTransId="{D945ED6E-77A3-7E49-BA06-CFD822D68267}" sibTransId="{87B3981C-A701-8341-B429-48D27C1F7CF2}"/>
    <dgm:cxn modelId="{01737EF3-7A0E-4AC9-8CEA-E5B11F2F8C28}" type="presOf" srcId="{7FDDBBF1-36ED-0348-99D7-96666A853721}" destId="{767332C5-264A-D34B-BE11-80729C55FC8F}" srcOrd="0" destOrd="0" presId="urn:microsoft.com/office/officeart/2005/8/layout/radial3"/>
    <dgm:cxn modelId="{0D51B4F0-71A0-4CE2-B4C8-DD2A04448084}" type="presOf" srcId="{B796A92E-24C0-8C4A-B623-1959A2743C89}" destId="{89642CCB-055F-CE47-927E-75E6756C691A}" srcOrd="0" destOrd="0" presId="urn:microsoft.com/office/officeart/2005/8/layout/radial3"/>
    <dgm:cxn modelId="{30500D6F-1561-4E55-8D14-9F8428214ADA}" type="presOf" srcId="{1558F70E-B25F-A040-8065-3D0CDA5E339B}" destId="{EE3D39E5-0336-F644-8C94-1435FE0FE064}" srcOrd="0" destOrd="0" presId="urn:microsoft.com/office/officeart/2005/8/layout/radial3"/>
    <dgm:cxn modelId="{397461FC-C378-5D4D-B2C9-CAB38F17E88A}" srcId="{CD7FA340-9171-044F-899D-69E333079700}" destId="{7FDDBBF1-36ED-0348-99D7-96666A853721}" srcOrd="0" destOrd="0" parTransId="{5C8CC778-91CA-D940-B07F-83258B7D0A22}" sibTransId="{7B970BAA-E504-574F-87C6-DB89C6ABD8AE}"/>
    <dgm:cxn modelId="{D61749C9-9AF6-0A4C-9AB4-26E78B52F15A}" srcId="{E4FE5FC6-4D6C-344E-9C6B-4A8E40FFA2CA}" destId="{2304D6FA-8FF2-D34B-9716-823AE3C2C3B0}" srcOrd="1" destOrd="0" parTransId="{FFB4AF3F-A9D2-514D-A332-8968D269BBEE}" sibTransId="{1AC7D3E5-7BD7-3243-B900-5A96274518EA}"/>
    <dgm:cxn modelId="{E4C53C9B-D7B6-1F4C-A5A6-E2A4CE86282A}" srcId="{CD7FA340-9171-044F-899D-69E333079700}" destId="{B796A92E-24C0-8C4A-B623-1959A2743C89}" srcOrd="3" destOrd="0" parTransId="{1D6AC7ED-4689-7847-B5B5-606C57FC8CB7}" sibTransId="{FA8C0D20-B657-0D44-B16A-C4D945EE3A8A}"/>
    <dgm:cxn modelId="{DDA2C656-6CFA-4FFF-B368-E2B1CDAF1D16}" type="presOf" srcId="{AE823AA5-2DF4-784A-8525-757DF1DFBFCD}" destId="{260E89C5-6B09-8443-8D83-2375168CBA76}" srcOrd="0" destOrd="0" presId="urn:microsoft.com/office/officeart/2005/8/layout/radial3"/>
    <dgm:cxn modelId="{E5C76E5D-2B6C-3840-8E18-CEA83EFC56C9}" srcId="{E4FE5FC6-4D6C-344E-9C6B-4A8E40FFA2CA}" destId="{CD7FA340-9171-044F-899D-69E333079700}" srcOrd="0" destOrd="0" parTransId="{E963B8AA-0634-0B46-B5F1-2569BE1A292C}" sibTransId="{0D068A53-D9B3-D947-B16D-5E4C3FCFE9A3}"/>
    <dgm:cxn modelId="{00A57BE6-C87C-FC44-85E8-5030A90577E9}" srcId="{CD7FA340-9171-044F-899D-69E333079700}" destId="{1558F70E-B25F-A040-8065-3D0CDA5E339B}" srcOrd="1" destOrd="0" parTransId="{B8A99B04-22B1-7A48-A047-873E41822604}" sibTransId="{20C2CA76-7158-CE40-8293-6854AE11CF0A}"/>
    <dgm:cxn modelId="{9D5213F8-5315-4AAF-8DE7-F07C98DCD798}" type="presParOf" srcId="{B1FD65EC-A866-2E46-AFE6-27A40BE8A781}" destId="{A678934B-ACFC-AC4F-832D-36F6BB1C8526}" srcOrd="0" destOrd="0" presId="urn:microsoft.com/office/officeart/2005/8/layout/radial3"/>
    <dgm:cxn modelId="{6420B72A-6407-4AA3-9623-A32A66CA156E}" type="presParOf" srcId="{A678934B-ACFC-AC4F-832D-36F6BB1C8526}" destId="{A7A2E4BC-9E57-C84E-A6EC-4C77139A74BD}" srcOrd="0" destOrd="0" presId="urn:microsoft.com/office/officeart/2005/8/layout/radial3"/>
    <dgm:cxn modelId="{04A68515-07A7-47B3-96ED-450C7922129F}" type="presParOf" srcId="{A678934B-ACFC-AC4F-832D-36F6BB1C8526}" destId="{767332C5-264A-D34B-BE11-80729C55FC8F}" srcOrd="1" destOrd="0" presId="urn:microsoft.com/office/officeart/2005/8/layout/radial3"/>
    <dgm:cxn modelId="{41423C4A-3A23-41B9-8423-F84132114E35}" type="presParOf" srcId="{A678934B-ACFC-AC4F-832D-36F6BB1C8526}" destId="{EE3D39E5-0336-F644-8C94-1435FE0FE064}" srcOrd="2" destOrd="0" presId="urn:microsoft.com/office/officeart/2005/8/layout/radial3"/>
    <dgm:cxn modelId="{A6E542C3-C7C7-48AD-8F9E-FE06EC4E7139}" type="presParOf" srcId="{A678934B-ACFC-AC4F-832D-36F6BB1C8526}" destId="{D4D7867E-9A21-F748-BFE4-E2D2B6841585}" srcOrd="3" destOrd="0" presId="urn:microsoft.com/office/officeart/2005/8/layout/radial3"/>
    <dgm:cxn modelId="{FAEDB56B-58EA-436F-B5C0-A05DE7DABACB}" type="presParOf" srcId="{A678934B-ACFC-AC4F-832D-36F6BB1C8526}" destId="{89642CCB-055F-CE47-927E-75E6756C691A}" srcOrd="4" destOrd="0" presId="urn:microsoft.com/office/officeart/2005/8/layout/radial3"/>
    <dgm:cxn modelId="{0A23BB09-EBF2-4E02-B7EF-A1A20D0AEE0A}" type="presParOf" srcId="{A678934B-ACFC-AC4F-832D-36F6BB1C8526}" destId="{260E89C5-6B09-8443-8D83-2375168CBA76}" srcOrd="5" destOrd="0" presId="urn:microsoft.com/office/officeart/2005/8/layout/radial3"/>
    <dgm:cxn modelId="{99CF9D00-FA0E-4969-95C7-AE2A22DD1A83}" type="presParOf" srcId="{A678934B-ACFC-AC4F-832D-36F6BB1C8526}" destId="{3CBFC2CB-CFF3-D841-9362-0B552424B77F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2E4BC-9E57-C84E-A6EC-4C77139A74BD}">
      <dsp:nvSpPr>
        <dsp:cNvPr id="0" name=""/>
        <dsp:cNvSpPr/>
      </dsp:nvSpPr>
      <dsp:spPr>
        <a:xfrm>
          <a:off x="1215392" y="761367"/>
          <a:ext cx="1896740" cy="189674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>
              <a:latin typeface="Times"/>
              <a:cs typeface="Times"/>
            </a:rPr>
            <a:t>2</a:t>
          </a:r>
          <a:r>
            <a:rPr lang="en-US" sz="6300" i="1" kern="1200" dirty="0" smtClean="0">
              <a:latin typeface="Times"/>
              <a:cs typeface="Times"/>
            </a:rPr>
            <a:t>x</a:t>
          </a:r>
          <a:r>
            <a:rPr lang="en-US" sz="6300" kern="1200" baseline="30000" dirty="0" smtClean="0">
              <a:latin typeface="Times"/>
              <a:cs typeface="Times"/>
            </a:rPr>
            <a:t>2</a:t>
          </a:r>
          <a:endParaRPr lang="en-US" sz="6300" kern="1200" dirty="0">
            <a:latin typeface="Times"/>
            <a:cs typeface="Times"/>
          </a:endParaRPr>
        </a:p>
      </dsp:txBody>
      <dsp:txXfrm>
        <a:off x="1493163" y="1039138"/>
        <a:ext cx="1341198" cy="1341198"/>
      </dsp:txXfrm>
    </dsp:sp>
    <dsp:sp modelId="{767332C5-264A-D34B-BE11-80729C55FC8F}">
      <dsp:nvSpPr>
        <dsp:cNvPr id="0" name=""/>
        <dsp:cNvSpPr/>
      </dsp:nvSpPr>
      <dsp:spPr>
        <a:xfrm>
          <a:off x="1689577" y="338"/>
          <a:ext cx="948370" cy="94837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>
            <a:latin typeface="Times"/>
            <a:cs typeface="Times"/>
          </a:endParaRPr>
        </a:p>
      </dsp:txBody>
      <dsp:txXfrm>
        <a:off x="1828463" y="139224"/>
        <a:ext cx="670598" cy="670598"/>
      </dsp:txXfrm>
    </dsp:sp>
    <dsp:sp modelId="{EE3D39E5-0336-F644-8C94-1435FE0FE064}">
      <dsp:nvSpPr>
        <dsp:cNvPr id="0" name=""/>
        <dsp:cNvSpPr/>
      </dsp:nvSpPr>
      <dsp:spPr>
        <a:xfrm>
          <a:off x="2759304" y="617945"/>
          <a:ext cx="948370" cy="94837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898190" y="756831"/>
        <a:ext cx="670598" cy="670598"/>
      </dsp:txXfrm>
    </dsp:sp>
    <dsp:sp modelId="{D4D7867E-9A21-F748-BFE4-E2D2B6841585}">
      <dsp:nvSpPr>
        <dsp:cNvPr id="0" name=""/>
        <dsp:cNvSpPr/>
      </dsp:nvSpPr>
      <dsp:spPr>
        <a:xfrm>
          <a:off x="2759304" y="1853159"/>
          <a:ext cx="948370" cy="94837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2898190" y="1992045"/>
        <a:ext cx="670598" cy="670598"/>
      </dsp:txXfrm>
    </dsp:sp>
    <dsp:sp modelId="{89642CCB-055F-CE47-927E-75E6756C691A}">
      <dsp:nvSpPr>
        <dsp:cNvPr id="0" name=""/>
        <dsp:cNvSpPr/>
      </dsp:nvSpPr>
      <dsp:spPr>
        <a:xfrm>
          <a:off x="1689577" y="2470766"/>
          <a:ext cx="948370" cy="94837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1828463" y="2609652"/>
        <a:ext cx="670598" cy="670598"/>
      </dsp:txXfrm>
    </dsp:sp>
    <dsp:sp modelId="{260E89C5-6B09-8443-8D83-2375168CBA76}">
      <dsp:nvSpPr>
        <dsp:cNvPr id="0" name=""/>
        <dsp:cNvSpPr/>
      </dsp:nvSpPr>
      <dsp:spPr>
        <a:xfrm>
          <a:off x="619851" y="1853159"/>
          <a:ext cx="948370" cy="94837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758737" y="1992045"/>
        <a:ext cx="670598" cy="670598"/>
      </dsp:txXfrm>
    </dsp:sp>
    <dsp:sp modelId="{3CBFC2CB-CFF3-D841-9362-0B552424B77F}">
      <dsp:nvSpPr>
        <dsp:cNvPr id="0" name=""/>
        <dsp:cNvSpPr/>
      </dsp:nvSpPr>
      <dsp:spPr>
        <a:xfrm>
          <a:off x="619851" y="617945"/>
          <a:ext cx="948370" cy="94837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758737" y="756831"/>
        <a:ext cx="670598" cy="670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2E4BC-9E57-C84E-A6EC-4C77139A74BD}">
      <dsp:nvSpPr>
        <dsp:cNvPr id="0" name=""/>
        <dsp:cNvSpPr/>
      </dsp:nvSpPr>
      <dsp:spPr>
        <a:xfrm>
          <a:off x="609599" y="506729"/>
          <a:ext cx="1262380" cy="126238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i="0" kern="1200" dirty="0" smtClean="0">
              <a:latin typeface="Times"/>
              <a:cs typeface="Times"/>
            </a:rPr>
            <a:t>4</a:t>
          </a:r>
          <a:r>
            <a:rPr lang="en-US" sz="4000" i="1" kern="1200" dirty="0" smtClean="0">
              <a:latin typeface="Times"/>
              <a:cs typeface="Times"/>
            </a:rPr>
            <a:t>x</a:t>
          </a:r>
          <a:r>
            <a:rPr lang="en-US" sz="4000" kern="1200" baseline="30000" dirty="0" smtClean="0">
              <a:latin typeface="Times"/>
              <a:cs typeface="Times"/>
            </a:rPr>
            <a:t>2</a:t>
          </a:r>
          <a:endParaRPr lang="en-US" sz="4000" kern="1200" dirty="0">
            <a:latin typeface="Times"/>
            <a:cs typeface="Times"/>
          </a:endParaRPr>
        </a:p>
      </dsp:txBody>
      <dsp:txXfrm>
        <a:off x="794470" y="691600"/>
        <a:ext cx="892638" cy="892638"/>
      </dsp:txXfrm>
    </dsp:sp>
    <dsp:sp modelId="{767332C5-264A-D34B-BE11-80729C55FC8F}">
      <dsp:nvSpPr>
        <dsp:cNvPr id="0" name=""/>
        <dsp:cNvSpPr/>
      </dsp:nvSpPr>
      <dsp:spPr>
        <a:xfrm>
          <a:off x="925194" y="225"/>
          <a:ext cx="631190" cy="631190"/>
        </a:xfrm>
        <a:prstGeom prst="ellipse">
          <a:avLst/>
        </a:prstGeom>
        <a:solidFill>
          <a:schemeClr val="accent2">
            <a:alpha val="50000"/>
            <a:hueOff val="-242561"/>
            <a:satOff val="-13988"/>
            <a:lumOff val="143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Times"/>
            <a:cs typeface="Times"/>
          </a:endParaRPr>
        </a:p>
      </dsp:txBody>
      <dsp:txXfrm>
        <a:off x="1017630" y="92661"/>
        <a:ext cx="446318" cy="446318"/>
      </dsp:txXfrm>
    </dsp:sp>
    <dsp:sp modelId="{EE3D39E5-0336-F644-8C94-1435FE0FE064}">
      <dsp:nvSpPr>
        <dsp:cNvPr id="0" name=""/>
        <dsp:cNvSpPr/>
      </dsp:nvSpPr>
      <dsp:spPr>
        <a:xfrm>
          <a:off x="1637154" y="411275"/>
          <a:ext cx="631190" cy="631190"/>
        </a:xfrm>
        <a:prstGeom prst="ellipse">
          <a:avLst/>
        </a:prstGeom>
        <a:solidFill>
          <a:schemeClr val="accent2">
            <a:alpha val="50000"/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729590" y="503711"/>
        <a:ext cx="446318" cy="446318"/>
      </dsp:txXfrm>
    </dsp:sp>
    <dsp:sp modelId="{D4D7867E-9A21-F748-BFE4-E2D2B6841585}">
      <dsp:nvSpPr>
        <dsp:cNvPr id="0" name=""/>
        <dsp:cNvSpPr/>
      </dsp:nvSpPr>
      <dsp:spPr>
        <a:xfrm>
          <a:off x="1637154" y="1233374"/>
          <a:ext cx="631190" cy="631190"/>
        </a:xfrm>
        <a:prstGeom prst="ellipse">
          <a:avLst/>
        </a:prstGeom>
        <a:solidFill>
          <a:schemeClr val="accent2">
            <a:alpha val="50000"/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729590" y="1325810"/>
        <a:ext cx="446318" cy="446318"/>
      </dsp:txXfrm>
    </dsp:sp>
    <dsp:sp modelId="{89642CCB-055F-CE47-927E-75E6756C691A}">
      <dsp:nvSpPr>
        <dsp:cNvPr id="0" name=""/>
        <dsp:cNvSpPr/>
      </dsp:nvSpPr>
      <dsp:spPr>
        <a:xfrm>
          <a:off x="925195" y="1644424"/>
          <a:ext cx="631190" cy="631190"/>
        </a:xfrm>
        <a:prstGeom prst="ellipse">
          <a:avLst/>
        </a:prstGeom>
        <a:solidFill>
          <a:schemeClr val="accent2">
            <a:alpha val="50000"/>
            <a:hueOff val="-970242"/>
            <a:satOff val="-55952"/>
            <a:lumOff val="5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017631" y="1736860"/>
        <a:ext cx="446318" cy="446318"/>
      </dsp:txXfrm>
    </dsp:sp>
    <dsp:sp modelId="{260E89C5-6B09-8443-8D83-2375168CBA76}">
      <dsp:nvSpPr>
        <dsp:cNvPr id="0" name=""/>
        <dsp:cNvSpPr/>
      </dsp:nvSpPr>
      <dsp:spPr>
        <a:xfrm>
          <a:off x="213235" y="1233374"/>
          <a:ext cx="631190" cy="631190"/>
        </a:xfrm>
        <a:prstGeom prst="ellipse">
          <a:avLst/>
        </a:prstGeom>
        <a:solidFill>
          <a:schemeClr val="accent2">
            <a:alpha val="50000"/>
            <a:hueOff val="-1212803"/>
            <a:satOff val="-69940"/>
            <a:lumOff val="719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305671" y="1325810"/>
        <a:ext cx="446318" cy="446318"/>
      </dsp:txXfrm>
    </dsp:sp>
    <dsp:sp modelId="{3CBFC2CB-CFF3-D841-9362-0B552424B77F}">
      <dsp:nvSpPr>
        <dsp:cNvPr id="0" name=""/>
        <dsp:cNvSpPr/>
      </dsp:nvSpPr>
      <dsp:spPr>
        <a:xfrm>
          <a:off x="213235" y="411275"/>
          <a:ext cx="631190" cy="631190"/>
        </a:xfrm>
        <a:prstGeom prst="ellipse">
          <a:avLst/>
        </a:prstGeom>
        <a:solidFill>
          <a:schemeClr val="accent2">
            <a:alpha val="50000"/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305671" y="503711"/>
        <a:ext cx="446318" cy="4463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2E4BC-9E57-C84E-A6EC-4C77139A74BD}">
      <dsp:nvSpPr>
        <dsp:cNvPr id="0" name=""/>
        <dsp:cNvSpPr/>
      </dsp:nvSpPr>
      <dsp:spPr>
        <a:xfrm>
          <a:off x="637133" y="515213"/>
          <a:ext cx="1283513" cy="128351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i="1" kern="1200" dirty="0" smtClean="0">
              <a:latin typeface="Times"/>
              <a:cs typeface="Times"/>
            </a:rPr>
            <a:t>3xy</a:t>
          </a:r>
          <a:endParaRPr lang="en-US" sz="4400" kern="1200" dirty="0">
            <a:latin typeface="Times"/>
            <a:cs typeface="Times"/>
          </a:endParaRPr>
        </a:p>
      </dsp:txBody>
      <dsp:txXfrm>
        <a:off x="825099" y="703179"/>
        <a:ext cx="907581" cy="907581"/>
      </dsp:txXfrm>
    </dsp:sp>
    <dsp:sp modelId="{767332C5-264A-D34B-BE11-80729C55FC8F}">
      <dsp:nvSpPr>
        <dsp:cNvPr id="0" name=""/>
        <dsp:cNvSpPr/>
      </dsp:nvSpPr>
      <dsp:spPr>
        <a:xfrm>
          <a:off x="958011" y="229"/>
          <a:ext cx="641756" cy="64175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Times"/>
            <a:cs typeface="Times"/>
          </a:endParaRPr>
        </a:p>
      </dsp:txBody>
      <dsp:txXfrm>
        <a:off x="1051994" y="94212"/>
        <a:ext cx="453790" cy="453790"/>
      </dsp:txXfrm>
    </dsp:sp>
    <dsp:sp modelId="{EE3D39E5-0336-F644-8C94-1435FE0FE064}">
      <dsp:nvSpPr>
        <dsp:cNvPr id="0" name=""/>
        <dsp:cNvSpPr/>
      </dsp:nvSpPr>
      <dsp:spPr>
        <a:xfrm>
          <a:off x="1681889" y="418160"/>
          <a:ext cx="641756" cy="64175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775872" y="512143"/>
        <a:ext cx="453790" cy="453790"/>
      </dsp:txXfrm>
    </dsp:sp>
    <dsp:sp modelId="{D4D7867E-9A21-F748-BFE4-E2D2B6841585}">
      <dsp:nvSpPr>
        <dsp:cNvPr id="0" name=""/>
        <dsp:cNvSpPr/>
      </dsp:nvSpPr>
      <dsp:spPr>
        <a:xfrm>
          <a:off x="1681889" y="1254022"/>
          <a:ext cx="641756" cy="64175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775872" y="1348005"/>
        <a:ext cx="453790" cy="453790"/>
      </dsp:txXfrm>
    </dsp:sp>
    <dsp:sp modelId="{89642CCB-055F-CE47-927E-75E6756C691A}">
      <dsp:nvSpPr>
        <dsp:cNvPr id="0" name=""/>
        <dsp:cNvSpPr/>
      </dsp:nvSpPr>
      <dsp:spPr>
        <a:xfrm>
          <a:off x="958011" y="1671954"/>
          <a:ext cx="641756" cy="641756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051994" y="1765937"/>
        <a:ext cx="453790" cy="453790"/>
      </dsp:txXfrm>
    </dsp:sp>
    <dsp:sp modelId="{260E89C5-6B09-8443-8D83-2375168CBA76}">
      <dsp:nvSpPr>
        <dsp:cNvPr id="0" name=""/>
        <dsp:cNvSpPr/>
      </dsp:nvSpPr>
      <dsp:spPr>
        <a:xfrm>
          <a:off x="234133" y="1254022"/>
          <a:ext cx="641756" cy="64175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328116" y="1348005"/>
        <a:ext cx="453790" cy="453790"/>
      </dsp:txXfrm>
    </dsp:sp>
    <dsp:sp modelId="{3CBFC2CB-CFF3-D841-9362-0B552424B77F}">
      <dsp:nvSpPr>
        <dsp:cNvPr id="0" name=""/>
        <dsp:cNvSpPr/>
      </dsp:nvSpPr>
      <dsp:spPr>
        <a:xfrm>
          <a:off x="234133" y="418160"/>
          <a:ext cx="641756" cy="64175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328116" y="512143"/>
        <a:ext cx="453790" cy="4537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2E4BC-9E57-C84E-A6EC-4C77139A74BD}">
      <dsp:nvSpPr>
        <dsp:cNvPr id="0" name=""/>
        <dsp:cNvSpPr/>
      </dsp:nvSpPr>
      <dsp:spPr>
        <a:xfrm>
          <a:off x="609599" y="506729"/>
          <a:ext cx="1262380" cy="126238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i="0" kern="1200" dirty="0" smtClean="0">
              <a:latin typeface="Times"/>
              <a:cs typeface="Times"/>
            </a:rPr>
            <a:t>2</a:t>
          </a:r>
          <a:r>
            <a:rPr lang="en-US" sz="4000" i="1" kern="1200" dirty="0" smtClean="0">
              <a:latin typeface="Times"/>
              <a:cs typeface="Times"/>
            </a:rPr>
            <a:t>x</a:t>
          </a:r>
          <a:r>
            <a:rPr lang="en-US" sz="4000" kern="1200" baseline="30000" dirty="0" smtClean="0">
              <a:latin typeface="Times"/>
              <a:cs typeface="Times"/>
            </a:rPr>
            <a:t>3</a:t>
          </a:r>
          <a:endParaRPr lang="en-US" sz="4000" kern="1200" dirty="0">
            <a:latin typeface="Times"/>
            <a:cs typeface="Times"/>
          </a:endParaRPr>
        </a:p>
      </dsp:txBody>
      <dsp:txXfrm>
        <a:off x="794470" y="691600"/>
        <a:ext cx="892638" cy="892638"/>
      </dsp:txXfrm>
    </dsp:sp>
    <dsp:sp modelId="{767332C5-264A-D34B-BE11-80729C55FC8F}">
      <dsp:nvSpPr>
        <dsp:cNvPr id="0" name=""/>
        <dsp:cNvSpPr/>
      </dsp:nvSpPr>
      <dsp:spPr>
        <a:xfrm>
          <a:off x="925194" y="225"/>
          <a:ext cx="631190" cy="631190"/>
        </a:xfrm>
        <a:prstGeom prst="ellipse">
          <a:avLst/>
        </a:prstGeom>
        <a:solidFill>
          <a:schemeClr val="accent4">
            <a:alpha val="50000"/>
            <a:hueOff val="1732615"/>
            <a:satOff val="-7995"/>
            <a:lumOff val="29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Times"/>
            <a:cs typeface="Times"/>
          </a:endParaRPr>
        </a:p>
      </dsp:txBody>
      <dsp:txXfrm>
        <a:off x="1017630" y="92661"/>
        <a:ext cx="446318" cy="446318"/>
      </dsp:txXfrm>
    </dsp:sp>
    <dsp:sp modelId="{EE3D39E5-0336-F644-8C94-1435FE0FE064}">
      <dsp:nvSpPr>
        <dsp:cNvPr id="0" name=""/>
        <dsp:cNvSpPr/>
      </dsp:nvSpPr>
      <dsp:spPr>
        <a:xfrm>
          <a:off x="1637154" y="411275"/>
          <a:ext cx="631190" cy="631190"/>
        </a:xfrm>
        <a:prstGeom prst="ellipse">
          <a:avLst/>
        </a:prstGeom>
        <a:solidFill>
          <a:schemeClr val="accent4">
            <a:alpha val="50000"/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729590" y="503711"/>
        <a:ext cx="446318" cy="446318"/>
      </dsp:txXfrm>
    </dsp:sp>
    <dsp:sp modelId="{D4D7867E-9A21-F748-BFE4-E2D2B6841585}">
      <dsp:nvSpPr>
        <dsp:cNvPr id="0" name=""/>
        <dsp:cNvSpPr/>
      </dsp:nvSpPr>
      <dsp:spPr>
        <a:xfrm>
          <a:off x="1637154" y="1233374"/>
          <a:ext cx="631190" cy="631190"/>
        </a:xfrm>
        <a:prstGeom prst="ellipse">
          <a:avLst/>
        </a:prstGeom>
        <a:solidFill>
          <a:schemeClr val="accent4">
            <a:alpha val="50000"/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729590" y="1325810"/>
        <a:ext cx="446318" cy="446318"/>
      </dsp:txXfrm>
    </dsp:sp>
    <dsp:sp modelId="{89642CCB-055F-CE47-927E-75E6756C691A}">
      <dsp:nvSpPr>
        <dsp:cNvPr id="0" name=""/>
        <dsp:cNvSpPr/>
      </dsp:nvSpPr>
      <dsp:spPr>
        <a:xfrm>
          <a:off x="925195" y="1644424"/>
          <a:ext cx="631190" cy="631190"/>
        </a:xfrm>
        <a:prstGeom prst="ellipse">
          <a:avLst/>
        </a:prstGeom>
        <a:solidFill>
          <a:schemeClr val="accent4">
            <a:alpha val="50000"/>
            <a:hueOff val="6930461"/>
            <a:satOff val="-31979"/>
            <a:lumOff val="1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017631" y="1736860"/>
        <a:ext cx="446318" cy="446318"/>
      </dsp:txXfrm>
    </dsp:sp>
    <dsp:sp modelId="{260E89C5-6B09-8443-8D83-2375168CBA76}">
      <dsp:nvSpPr>
        <dsp:cNvPr id="0" name=""/>
        <dsp:cNvSpPr/>
      </dsp:nvSpPr>
      <dsp:spPr>
        <a:xfrm>
          <a:off x="213235" y="1233374"/>
          <a:ext cx="631190" cy="631190"/>
        </a:xfrm>
        <a:prstGeom prst="ellipse">
          <a:avLst/>
        </a:prstGeom>
        <a:solidFill>
          <a:schemeClr val="accent4">
            <a:alpha val="50000"/>
            <a:hueOff val="8663077"/>
            <a:satOff val="-39973"/>
            <a:lumOff val="1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305671" y="1325810"/>
        <a:ext cx="446318" cy="446318"/>
      </dsp:txXfrm>
    </dsp:sp>
    <dsp:sp modelId="{3CBFC2CB-CFF3-D841-9362-0B552424B77F}">
      <dsp:nvSpPr>
        <dsp:cNvPr id="0" name=""/>
        <dsp:cNvSpPr/>
      </dsp:nvSpPr>
      <dsp:spPr>
        <a:xfrm>
          <a:off x="213235" y="411275"/>
          <a:ext cx="631190" cy="631190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305671" y="503711"/>
        <a:ext cx="446318" cy="446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49850-C4CD-44F6-A1E0-83FDAA6D5436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C4946-F840-4432-A32D-D6DE0E4EA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could also be a YouTube clip, matching exercise,</a:t>
            </a:r>
            <a:r>
              <a:rPr lang="en-GB" baseline="0" dirty="0" smtClean="0"/>
              <a:t> Anything that will engage the learners from the start of the lesson.</a:t>
            </a:r>
          </a:p>
          <a:p>
            <a:r>
              <a:rPr lang="en-GB" baseline="0" dirty="0" smtClean="0"/>
              <a:t>TUTOR TO TAKE THE REGISTER DURING THIS TIME. THERE IS NO NEED TO CALL OUT NAMES.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C4946-F840-4432-A32D-D6DE0E4EAA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3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could also be a YouTube clip, matching exercise,</a:t>
            </a:r>
            <a:r>
              <a:rPr lang="en-GB" baseline="0" dirty="0" smtClean="0"/>
              <a:t> Anything that will engage the learners from the start of the lesson.</a:t>
            </a:r>
          </a:p>
          <a:p>
            <a:r>
              <a:rPr lang="en-GB" baseline="0" dirty="0" smtClean="0"/>
              <a:t>TUTOR TO TAKE THE REGISTER DURING THIS TIME. THERE IS NO NEED TO CALL OUT NAMES.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C4946-F840-4432-A32D-D6DE0E4EAA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0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75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24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52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7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11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74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98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55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655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168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0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86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979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959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6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0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76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5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3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50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4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6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38C7-E255-47E8-9388-DC395F41058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5486400"/>
            <a:ext cx="12261669" cy="144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4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639DD-4AC2-48D8-A37A-F32F2D9B3A0C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74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juto2ze8Lg" TargetMode="External"/><Relationship Id="rId2" Type="http://schemas.openxmlformats.org/officeDocument/2006/relationships/hyperlink" Target="https://www.youtube.com/watch?v=gOmj58JdxL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6K77Igo39vk" TargetMode="External"/><Relationship Id="rId4" Type="http://schemas.openxmlformats.org/officeDocument/2006/relationships/hyperlink" Target="https://www.youtube.com/watch?v=kwh4SD1ToF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wmf"/><Relationship Id="rId18" Type="http://schemas.openxmlformats.org/officeDocument/2006/relationships/oleObject" Target="../embeddings/oleObject6.bin"/><Relationship Id="rId26" Type="http://schemas.openxmlformats.org/officeDocument/2006/relationships/diagramLayout" Target="../diagrams/layout3.xml"/><Relationship Id="rId3" Type="http://schemas.openxmlformats.org/officeDocument/2006/relationships/diagramData" Target="../diagrams/data1.xml"/><Relationship Id="rId21" Type="http://schemas.openxmlformats.org/officeDocument/2006/relationships/diagramLayout" Target="../diagrams/layout2.xml"/><Relationship Id="rId34" Type="http://schemas.microsoft.com/office/2007/relationships/diagramDrawing" Target="../diagrams/drawing4.xml"/><Relationship Id="rId7" Type="http://schemas.microsoft.com/office/2007/relationships/diagramDrawing" Target="../diagrams/drawing1.xml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7.wmf"/><Relationship Id="rId25" Type="http://schemas.openxmlformats.org/officeDocument/2006/relationships/diagramData" Target="../diagrams/data3.xml"/><Relationship Id="rId33" Type="http://schemas.openxmlformats.org/officeDocument/2006/relationships/diagramColors" Target="../diagrams/colors4.xml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.bin"/><Relationship Id="rId20" Type="http://schemas.openxmlformats.org/officeDocument/2006/relationships/diagramData" Target="../diagrams/data2.xml"/><Relationship Id="rId29" Type="http://schemas.microsoft.com/office/2007/relationships/diagramDrawing" Target="../diagrams/drawing3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wmf"/><Relationship Id="rId24" Type="http://schemas.microsoft.com/office/2007/relationships/diagramDrawing" Target="../diagrams/drawing2.xml"/><Relationship Id="rId32" Type="http://schemas.openxmlformats.org/officeDocument/2006/relationships/diagramQuickStyle" Target="../diagrams/quickStyle4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6.wmf"/><Relationship Id="rId23" Type="http://schemas.openxmlformats.org/officeDocument/2006/relationships/diagramColors" Target="../diagrams/colors2.xml"/><Relationship Id="rId28" Type="http://schemas.openxmlformats.org/officeDocument/2006/relationships/diagramColors" Target="../diagrams/colors3.xml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8.wmf"/><Relationship Id="rId31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wmf"/><Relationship Id="rId14" Type="http://schemas.openxmlformats.org/officeDocument/2006/relationships/oleObject" Target="../embeddings/oleObject4.bin"/><Relationship Id="rId22" Type="http://schemas.openxmlformats.org/officeDocument/2006/relationships/diagramQuickStyle" Target="../diagrams/quickStyle2.xml"/><Relationship Id="rId27" Type="http://schemas.openxmlformats.org/officeDocument/2006/relationships/diagramQuickStyle" Target="../diagrams/quickStyle3.xml"/><Relationship Id="rId30" Type="http://schemas.openxmlformats.org/officeDocument/2006/relationships/diagramData" Target="../diagrams/data4.xml"/><Relationship Id="rId8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35.png"/><Relationship Id="rId2" Type="http://schemas.openxmlformats.org/officeDocument/2006/relationships/image" Target="../media/image11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20.png"/><Relationship Id="rId5" Type="http://schemas.openxmlformats.org/officeDocument/2006/relationships/image" Target="../media/image28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31.png"/><Relationship Id="rId1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503" y="91440"/>
            <a:ext cx="787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1-10 </a:t>
            </a:r>
            <a:r>
              <a:rPr lang="en-GB" sz="2400" b="1" u="sng" dirty="0" smtClean="0"/>
              <a:t>Quiz. </a:t>
            </a:r>
            <a:endParaRPr lang="en-GB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9006" y="718456"/>
                <a:ext cx="9901645" cy="4617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b="0" dirty="0" smtClean="0">
                    <a:ea typeface="Cambria Math" panose="02040503050406030204" pitchFamily="18" charset="0"/>
                  </a:rPr>
                  <a:t>Find the Range in this data: 3, 4, 8, 2, 9, 4, 10, 14</a:t>
                </a:r>
              </a:p>
              <a:p>
                <a:pPr marL="514350" indent="-514350">
                  <a:buAutoNum type="arabicParenR"/>
                </a:pPr>
                <a:r>
                  <a:rPr lang="en-GB" sz="2800" dirty="0" smtClean="0"/>
                  <a:t>Write in it’s simplest form 14 : 35</a:t>
                </a:r>
              </a:p>
              <a:p>
                <a:pPr marL="342900" indent="-342900">
                  <a:buAutoNum type="arabicParenR"/>
                </a:pPr>
                <a:r>
                  <a:rPr lang="en-GB" sz="2800" b="0" dirty="0" smtClean="0"/>
                  <a:t> Solve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+6=38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What is 3:36pm subtract 250mins?</a:t>
                </a:r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What is the closest square number to 30?</a:t>
                </a:r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Convert 40% to a fraction in its simplest form.</a:t>
                </a:r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800" dirty="0" smtClean="0"/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If a shape is called ‘regular’ what does this mean?</a:t>
                </a:r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−5−−8</m:t>
                    </m:r>
                  </m:oMath>
                </a14:m>
                <a:endParaRPr lang="en-GB" sz="2800" dirty="0" smtClean="0"/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Estimate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46.8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÷9.9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06" y="718456"/>
                <a:ext cx="9901645" cy="4617739"/>
              </a:xfrm>
              <a:prstGeom prst="rect">
                <a:avLst/>
              </a:prstGeom>
              <a:blipFill>
                <a:blip r:embed="rId5"/>
                <a:stretch>
                  <a:fillRect l="-1292" t="-1453" b="-21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ontrols>
      <mc:AlternateContent xmlns:mc="http://schemas.openxmlformats.org/markup-compatibility/2006">
        <mc:Choice xmlns:v="urn:schemas-microsoft-com:vml" Requires="v">
          <p:control spid="1032" name="ShockwaveFlash1" r:id="rId2" imgW="3787920" imgH="1847880"/>
        </mc:Choice>
        <mc:Fallback>
          <p:control name="ShockwaveFlash1" r:id="rId2" imgW="3787920" imgH="1847880">
            <p:pic>
              <p:nvPicPr>
                <p:cNvPr id="11" name="ShockwaveFlash1"/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216585" y="3767163"/>
                  <a:ext cx="3788132" cy="18483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5291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08353" y="54310"/>
            <a:ext cx="57752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Suggested Videos</a:t>
            </a:r>
            <a:endParaRPr lang="en-US" sz="60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069" y="1069973"/>
            <a:ext cx="5734598" cy="4311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>
                <a:solidFill>
                  <a:sysClr val="windowText" lastClr="000000"/>
                </a:solidFill>
              </a:rPr>
              <a:t>For this </a:t>
            </a:r>
            <a:r>
              <a:rPr lang="en-GB" b="1" u="sng" dirty="0" smtClean="0">
                <a:solidFill>
                  <a:sysClr val="windowText" lastClr="000000"/>
                </a:solidFill>
              </a:rPr>
              <a:t>lesson</a:t>
            </a:r>
            <a:endParaRPr lang="en-GB" b="1" u="sng" dirty="0">
              <a:solidFill>
                <a:sysClr val="windowText" lastClr="000000"/>
              </a:solidFill>
            </a:endParaRPr>
          </a:p>
          <a:p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GB" b="1" dirty="0">
                <a:solidFill>
                  <a:sysClr val="windowText" lastClr="000000"/>
                </a:solidFill>
              </a:rPr>
              <a:t>Ordering Numbers: </a:t>
            </a:r>
            <a:r>
              <a:rPr lang="en-GB" dirty="0">
                <a:solidFill>
                  <a:sysClr val="windowText" lastClr="000000"/>
                </a:solidFill>
                <a:hlinkClick r:id="rId2"/>
              </a:rPr>
              <a:t>https://</a:t>
            </a:r>
            <a:r>
              <a:rPr lang="en-GB" dirty="0" smtClean="0">
                <a:solidFill>
                  <a:sysClr val="windowText" lastClr="000000"/>
                </a:solidFill>
                <a:hlinkClick r:id="rId2"/>
              </a:rPr>
              <a:t>www.youtube.com/watch?v=gOmj58JdxL8</a:t>
            </a:r>
            <a:endParaRPr lang="en-GB" dirty="0" smtClean="0">
              <a:solidFill>
                <a:sysClr val="windowText" lastClr="00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Ordering </a:t>
            </a:r>
            <a:r>
              <a:rPr lang="en-US" dirty="0">
                <a:solidFill>
                  <a:schemeClr val="tx1"/>
                </a:solidFill>
              </a:rPr>
              <a:t>fractions decimals percentages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err="1" smtClean="0">
                <a:solidFill>
                  <a:schemeClr val="tx1"/>
                </a:solidFill>
              </a:rPr>
              <a:t>Corbettmaths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ysClr val="windowText" lastClr="000000"/>
                </a:solidFill>
              </a:rPr>
              <a:t>Percentages:</a:t>
            </a:r>
            <a:endParaRPr lang="en-GB" b="1" dirty="0">
              <a:solidFill>
                <a:sysClr val="windowText" lastClr="000000"/>
              </a:solidFill>
            </a:endParaRPr>
          </a:p>
          <a:p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07795" y="1069973"/>
            <a:ext cx="5551714" cy="4311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>
                <a:solidFill>
                  <a:sysClr val="windowText" lastClr="000000"/>
                </a:solidFill>
              </a:rPr>
              <a:t>For </a:t>
            </a:r>
            <a:r>
              <a:rPr lang="en-GB" b="1" u="sng" dirty="0" smtClean="0">
                <a:solidFill>
                  <a:sysClr val="windowText" lastClr="000000"/>
                </a:solidFill>
              </a:rPr>
              <a:t>next lesson</a:t>
            </a:r>
            <a:endParaRPr lang="en-GB" b="1" u="sng" dirty="0">
              <a:solidFill>
                <a:sysClr val="windowText" lastClr="000000"/>
              </a:solidFill>
            </a:endParaRPr>
          </a:p>
          <a:p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GB" b="1" dirty="0" smtClean="0">
                <a:solidFill>
                  <a:sysClr val="windowText" lastClr="000000"/>
                </a:solidFill>
              </a:rPr>
              <a:t>Adding &amp; Subtracting Fractions:</a:t>
            </a:r>
          </a:p>
          <a:p>
            <a:r>
              <a:rPr lang="en-GB" dirty="0">
                <a:solidFill>
                  <a:sysClr val="windowText" lastClr="000000"/>
                </a:solidFill>
                <a:hlinkClick r:id="rId3"/>
              </a:rPr>
              <a:t>https://</a:t>
            </a:r>
            <a:r>
              <a:rPr lang="en-GB" dirty="0" smtClean="0">
                <a:solidFill>
                  <a:sysClr val="windowText" lastClr="000000"/>
                </a:solidFill>
                <a:hlinkClick r:id="rId3"/>
              </a:rPr>
              <a:t>www.youtube.com/watch?v=5juto2ze8Lg</a:t>
            </a:r>
            <a:endParaRPr lang="en-GB" dirty="0" smtClean="0">
              <a:solidFill>
                <a:sysClr val="windowText" lastClr="00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Math Antics - Adding and Subtracting Fractions</a:t>
            </a:r>
          </a:p>
          <a:p>
            <a:r>
              <a:rPr lang="en-GB" b="1" dirty="0" smtClean="0">
                <a:solidFill>
                  <a:sysClr val="windowText" lastClr="000000"/>
                </a:solidFill>
              </a:rPr>
              <a:t>Working with decimals:</a:t>
            </a:r>
          </a:p>
          <a:p>
            <a:r>
              <a:rPr lang="en-GB" dirty="0">
                <a:solidFill>
                  <a:sysClr val="windowText" lastClr="000000"/>
                </a:solidFill>
                <a:hlinkClick r:id="rId4"/>
              </a:rPr>
              <a:t>https://</a:t>
            </a:r>
            <a:r>
              <a:rPr lang="en-GB" dirty="0" smtClean="0">
                <a:solidFill>
                  <a:sysClr val="windowText" lastClr="000000"/>
                </a:solidFill>
                <a:hlinkClick r:id="rId4"/>
              </a:rPr>
              <a:t>www.youtube.com/watch?v=kwh4SD1ToFc</a:t>
            </a:r>
            <a:endParaRPr lang="en-GB" dirty="0" smtClean="0">
              <a:solidFill>
                <a:sysClr val="windowText" lastClr="00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Math Antics - Decimal </a:t>
            </a:r>
            <a:r>
              <a:rPr lang="en-GB" dirty="0" smtClean="0">
                <a:solidFill>
                  <a:schemeClr val="tx1"/>
                </a:solidFill>
              </a:rPr>
              <a:t>Arithmetic</a:t>
            </a:r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GB" b="1" dirty="0" smtClean="0">
                <a:solidFill>
                  <a:sysClr val="windowText" lastClr="000000"/>
                </a:solidFill>
              </a:rPr>
              <a:t>BIDMAS:</a:t>
            </a:r>
            <a:endParaRPr lang="en-GB" b="1" dirty="0">
              <a:solidFill>
                <a:sysClr val="windowText" lastClr="000000"/>
              </a:solidFill>
            </a:endParaRPr>
          </a:p>
          <a:p>
            <a:r>
              <a:rPr lang="en-GB" dirty="0">
                <a:solidFill>
                  <a:sysClr val="windowText" lastClr="000000"/>
                </a:solidFill>
                <a:hlinkClick r:id="rId5"/>
              </a:rPr>
              <a:t>https://</a:t>
            </a:r>
            <a:r>
              <a:rPr lang="en-GB" dirty="0" smtClean="0">
                <a:solidFill>
                  <a:sysClr val="windowText" lastClr="000000"/>
                </a:solidFill>
                <a:hlinkClick r:id="rId5"/>
              </a:rPr>
              <a:t>www.youtube.com/watch?v=6K77Igo39vk</a:t>
            </a:r>
            <a:endParaRPr lang="en-GB" dirty="0" smtClean="0">
              <a:solidFill>
                <a:sysClr val="windowText" lastClr="00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GCSE Maths - BIDMAS - Aslam Tutoring</a:t>
            </a:r>
          </a:p>
          <a:p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503" y="91440"/>
            <a:ext cx="787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1-10 </a:t>
            </a:r>
            <a:r>
              <a:rPr lang="en-GB" sz="2400" b="1" u="sng" dirty="0" smtClean="0"/>
              <a:t>Quiz. </a:t>
            </a:r>
            <a:endParaRPr lang="en-GB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9006" y="718456"/>
                <a:ext cx="9901645" cy="4617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b="0" dirty="0" smtClean="0">
                    <a:ea typeface="Cambria Math" panose="02040503050406030204" pitchFamily="18" charset="0"/>
                  </a:rPr>
                  <a:t>Find the Range in this data: 3, 4, 8, 2, 9, 4, 10, 14</a:t>
                </a:r>
              </a:p>
              <a:p>
                <a:pPr marL="514350" indent="-514350">
                  <a:buAutoNum type="arabicParenR"/>
                </a:pPr>
                <a:r>
                  <a:rPr lang="en-GB" sz="2800" dirty="0" smtClean="0"/>
                  <a:t>Write in it’s simplest form 14 : 35</a:t>
                </a:r>
              </a:p>
              <a:p>
                <a:pPr marL="342900" indent="-342900">
                  <a:buAutoNum type="arabicParenR"/>
                </a:pPr>
                <a:r>
                  <a:rPr lang="en-GB" sz="2800" b="0" dirty="0" smtClean="0"/>
                  <a:t> Solve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+6=38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What is 3:36pm subtract 250mins?</a:t>
                </a:r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What is the closest square number to 30?</a:t>
                </a:r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Convert 40% to a fraction in its simplest form.</a:t>
                </a:r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800" dirty="0" smtClean="0"/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If a shape is called ‘regular’ what does this mean?</a:t>
                </a:r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−5−−8</m:t>
                    </m:r>
                  </m:oMath>
                </a14:m>
                <a:endParaRPr lang="en-GB" sz="2800" dirty="0" smtClean="0"/>
              </a:p>
              <a:p>
                <a:pPr marL="342900" indent="-342900">
                  <a:buAutoNum type="arabicParenR"/>
                </a:pPr>
                <a:r>
                  <a:rPr lang="en-GB" sz="2800" dirty="0" smtClean="0"/>
                  <a:t> Estimate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46.8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÷9.9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06" y="718456"/>
                <a:ext cx="9901645" cy="4617739"/>
              </a:xfrm>
              <a:prstGeom prst="rect">
                <a:avLst/>
              </a:prstGeom>
              <a:blipFill>
                <a:blip r:embed="rId5"/>
                <a:stretch>
                  <a:fillRect l="-1292" t="-1453" b="-21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981407" y="718456"/>
            <a:ext cx="40429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2:5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X = 8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11:26 am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25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2/5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6/9  or 2/3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All the sides are the same length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sz="2800" dirty="0">
                <a:solidFill>
                  <a:srgbClr val="FF0000"/>
                </a:solidFill>
              </a:rPr>
              <a:t>5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868" y="2121763"/>
            <a:ext cx="10515600" cy="2598329"/>
          </a:xfrm>
        </p:spPr>
        <p:txBody>
          <a:bodyPr>
            <a:normAutofit/>
          </a:bodyPr>
          <a:lstStyle/>
          <a:p>
            <a:r>
              <a:rPr lang="en-GB" dirty="0" smtClean="0"/>
              <a:t>To be able to </a:t>
            </a:r>
            <a:r>
              <a:rPr lang="en-GB" b="1" dirty="0" smtClean="0"/>
              <a:t>expand simple double brackets.</a:t>
            </a:r>
            <a:endParaRPr lang="en-GB" dirty="0" smtClean="0"/>
          </a:p>
          <a:p>
            <a:r>
              <a:rPr lang="en-GB" dirty="0" smtClean="0"/>
              <a:t>To be able to expand </a:t>
            </a:r>
            <a:r>
              <a:rPr lang="en-GB" b="1" dirty="0" smtClean="0"/>
              <a:t>complex double brackets.</a:t>
            </a:r>
            <a:endParaRPr lang="en-GB" b="1" dirty="0"/>
          </a:p>
          <a:p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5868" y="1319349"/>
            <a:ext cx="4726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Objectives</a:t>
            </a:r>
            <a:endParaRPr lang="en-GB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226526" y="500854"/>
            <a:ext cx="5185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/>
              <a:t>Title: Expanding Double </a:t>
            </a:r>
            <a:r>
              <a:rPr lang="en-GB" sz="2800" u="sng" dirty="0" smtClean="0"/>
              <a:t>Brackets</a:t>
            </a:r>
            <a:endParaRPr lang="en-GB" sz="2800" u="sng" dirty="0"/>
          </a:p>
        </p:txBody>
      </p:sp>
    </p:spTree>
    <p:extLst>
      <p:ext uri="{BB962C8B-B14F-4D97-AF65-F5344CB8AC3E}">
        <p14:creationId xmlns:p14="http://schemas.microsoft.com/office/powerpoint/2010/main" val="423235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676460" y="1278723"/>
            <a:ext cx="4327526" cy="3419475"/>
            <a:chOff x="508000" y="1397000"/>
            <a:chExt cx="4328160" cy="3418840"/>
          </a:xfrm>
        </p:grpSpPr>
        <p:graphicFrame>
          <p:nvGraphicFramePr>
            <p:cNvPr id="3" name="Diagram 2"/>
            <p:cNvGraphicFramePr/>
            <p:nvPr/>
          </p:nvGraphicFramePr>
          <p:xfrm>
            <a:off x="508000" y="1397000"/>
            <a:ext cx="4328160" cy="34188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4" name="Object 2"/>
            <p:cNvGraphicFramePr>
              <a:graphicFrameLocks noChangeAspect="1"/>
            </p:cNvGraphicFramePr>
            <p:nvPr/>
          </p:nvGraphicFramePr>
          <p:xfrm>
            <a:off x="2260599" y="1747520"/>
            <a:ext cx="797561" cy="239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2" name="Equation" r:id="rId8" imgW="762000" imgH="228600" progId="Equation.3">
                    <p:embed/>
                  </p:oleObj>
                </mc:Choice>
                <mc:Fallback>
                  <p:oleObj name="Equation" r:id="rId8" imgW="762000" imgH="228600" progId="Equation.3">
                    <p:embed/>
                    <p:pic>
                      <p:nvPicPr>
                        <p:cNvPr id="102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0599" y="1747520"/>
                          <a:ext cx="797561" cy="239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3"/>
            <p:cNvGraphicFramePr>
              <a:graphicFrameLocks noChangeAspect="1"/>
            </p:cNvGraphicFramePr>
            <p:nvPr/>
          </p:nvGraphicFramePr>
          <p:xfrm>
            <a:off x="3357563" y="2350770"/>
            <a:ext cx="838200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3" name="Equation" r:id="rId10" imgW="800100" imgH="279400" progId="Equation.3">
                    <p:embed/>
                  </p:oleObj>
                </mc:Choice>
                <mc:Fallback>
                  <p:oleObj name="Equation" r:id="rId10" imgW="800100" imgH="279400" progId="Equation.3">
                    <p:embed/>
                    <p:pic>
                      <p:nvPicPr>
                        <p:cNvPr id="1027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7563" y="2350770"/>
                          <a:ext cx="838200" cy="293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3368040" y="3627438"/>
            <a:ext cx="796925" cy="239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4" name="Equation" r:id="rId12" imgW="762000" imgH="228600" progId="Equation.3">
                    <p:embed/>
                  </p:oleObj>
                </mc:Choice>
                <mc:Fallback>
                  <p:oleObj name="Equation" r:id="rId12" imgW="762000" imgH="228600" progId="Equation.3">
                    <p:embed/>
                    <p:pic>
                      <p:nvPicPr>
                        <p:cNvPr id="1028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040" y="3627438"/>
                          <a:ext cx="796925" cy="239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5"/>
            <p:cNvGraphicFramePr>
              <a:graphicFrameLocks noChangeAspect="1"/>
            </p:cNvGraphicFramePr>
            <p:nvPr/>
          </p:nvGraphicFramePr>
          <p:xfrm>
            <a:off x="2243138" y="4241165"/>
            <a:ext cx="875982" cy="258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5" name="Equation" r:id="rId14" imgW="952500" imgH="279400" progId="Equation.3">
                    <p:embed/>
                  </p:oleObj>
                </mc:Choice>
                <mc:Fallback>
                  <p:oleObj name="Equation" r:id="rId14" imgW="952500" imgH="279400" progId="Equation.3">
                    <p:embed/>
                    <p:pic>
                      <p:nvPicPr>
                        <p:cNvPr id="1029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138" y="4241165"/>
                          <a:ext cx="875982" cy="258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6"/>
            <p:cNvGraphicFramePr>
              <a:graphicFrameLocks noChangeAspect="1"/>
            </p:cNvGraphicFramePr>
            <p:nvPr/>
          </p:nvGraphicFramePr>
          <p:xfrm>
            <a:off x="1138555" y="2351405"/>
            <a:ext cx="832485" cy="263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Equation" r:id="rId16" imgW="889000" imgH="279400" progId="Equation.3">
                    <p:embed/>
                  </p:oleObj>
                </mc:Choice>
                <mc:Fallback>
                  <p:oleObj name="Equation" r:id="rId16" imgW="889000" imgH="279400" progId="Equation.3">
                    <p:embed/>
                    <p:pic>
                      <p:nvPicPr>
                        <p:cNvPr id="103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8555" y="2351405"/>
                          <a:ext cx="832485" cy="263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7"/>
            <p:cNvGraphicFramePr>
              <a:graphicFrameLocks noChangeAspect="1"/>
            </p:cNvGraphicFramePr>
            <p:nvPr/>
          </p:nvGraphicFramePr>
          <p:xfrm>
            <a:off x="1243330" y="3591560"/>
            <a:ext cx="71755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Equation" r:id="rId18" imgW="685800" imgH="279400" progId="Equation.3">
                    <p:embed/>
                  </p:oleObj>
                </mc:Choice>
                <mc:Fallback>
                  <p:oleObj name="Equation" r:id="rId18" imgW="685800" imgH="279400" progId="Equation.3">
                    <p:embed/>
                    <p:pic>
                      <p:nvPicPr>
                        <p:cNvPr id="103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3330" y="3591560"/>
                          <a:ext cx="717550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83360032"/>
              </p:ext>
            </p:extLst>
          </p:nvPr>
        </p:nvGraphicFramePr>
        <p:xfrm>
          <a:off x="6663943" y="1100923"/>
          <a:ext cx="2481580" cy="227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851025155"/>
              </p:ext>
            </p:extLst>
          </p:nvPr>
        </p:nvGraphicFramePr>
        <p:xfrm>
          <a:off x="9229343" y="783423"/>
          <a:ext cx="2557780" cy="2313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121766296"/>
              </p:ext>
            </p:extLst>
          </p:nvPr>
        </p:nvGraphicFramePr>
        <p:xfrm>
          <a:off x="8391143" y="3069423"/>
          <a:ext cx="2481580" cy="227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0" r:lo="rId31" r:qs="rId32" r:cs="rId33"/>
          </a:graphicData>
        </a:graphic>
      </p:graphicFrame>
      <p:sp>
        <p:nvSpPr>
          <p:cNvPr id="13" name="Rectangle 12"/>
          <p:cNvSpPr/>
          <p:nvPr/>
        </p:nvSpPr>
        <p:spPr>
          <a:xfrm>
            <a:off x="153072" y="222711"/>
            <a:ext cx="87725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Trebuchet MS" charset="0"/>
              </a:rPr>
              <a:t>Look at the different ways 2</a:t>
            </a:r>
            <a:r>
              <a:rPr lang="en-US" altLang="en-US" sz="2800" i="1" dirty="0">
                <a:latin typeface="Times" charset="0"/>
                <a:cs typeface="Times" charset="0"/>
              </a:rPr>
              <a:t>x</a:t>
            </a:r>
            <a:r>
              <a:rPr lang="en-US" altLang="en-US" sz="2800" i="1" baseline="30000" dirty="0">
                <a:latin typeface="Times" charset="0"/>
                <a:cs typeface="Times" charset="0"/>
              </a:rPr>
              <a:t>2</a:t>
            </a:r>
            <a:r>
              <a:rPr lang="en-US" altLang="en-US" sz="2400" dirty="0">
                <a:latin typeface="Trebuchet MS" charset="0"/>
              </a:rPr>
              <a:t> can be made, can you think of similar ways to make the other expressions?</a:t>
            </a:r>
          </a:p>
        </p:txBody>
      </p:sp>
    </p:spTree>
    <p:extLst>
      <p:ext uri="{BB962C8B-B14F-4D97-AF65-F5344CB8AC3E}">
        <p14:creationId xmlns:p14="http://schemas.microsoft.com/office/powerpoint/2010/main" val="4244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91368" y="95254"/>
            <a:ext cx="6200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FOIL method can be very helpful for helping us to remember how we can expand double brackets.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411974" y="1924331"/>
                <a:ext cx="1187355" cy="111911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974" y="1924331"/>
                <a:ext cx="1187355" cy="11191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99329" y="1924331"/>
                <a:ext cx="1187355" cy="111911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329" y="1924331"/>
                <a:ext cx="1187355" cy="11191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11974" y="3043448"/>
                <a:ext cx="1187355" cy="111911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974" y="3043448"/>
                <a:ext cx="1187355" cy="11191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99328" y="3043447"/>
                <a:ext cx="1187355" cy="111911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328" y="3043447"/>
                <a:ext cx="1187355" cy="11191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6603" y="245660"/>
                <a:ext cx="55136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Question: Expand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+2)(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03" y="245660"/>
                <a:ext cx="5513696" cy="523220"/>
              </a:xfrm>
              <a:prstGeom prst="rect">
                <a:avLst/>
              </a:prstGeom>
              <a:blipFill>
                <a:blip r:embed="rId6"/>
                <a:stretch>
                  <a:fillRect l="-221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18553" y="1304851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553" y="1304851"/>
                <a:ext cx="64293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71536" y="1289710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536" y="1289710"/>
                <a:ext cx="64293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95045" y="1304850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045" y="1304850"/>
                <a:ext cx="64293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67132" y="2222279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32" y="2222279"/>
                <a:ext cx="642937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7130" y="3420296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30" y="3420296"/>
                <a:ext cx="642937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7131" y="2781837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31" y="2781837"/>
                <a:ext cx="642937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19635" y="876190"/>
                <a:ext cx="524351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32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b="0" dirty="0" smtClean="0"/>
                  <a:t>          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635" y="876190"/>
                <a:ext cx="5243512" cy="156966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650173" y="3177712"/>
            <a:ext cx="6182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 – Multiply the </a:t>
            </a:r>
            <a:r>
              <a:rPr lang="en-GB" sz="2400" b="1" dirty="0" smtClean="0">
                <a:solidFill>
                  <a:srgbClr val="FF0000"/>
                </a:solidFill>
              </a:rPr>
              <a:t>F</a:t>
            </a:r>
            <a:r>
              <a:rPr lang="en-GB" sz="2400" dirty="0" smtClean="0"/>
              <a:t>irst two terms together.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50173" y="3707616"/>
            <a:ext cx="6182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</a:t>
            </a:r>
            <a:r>
              <a:rPr lang="en-GB" sz="2400" dirty="0" smtClean="0"/>
              <a:t> – Multiply the </a:t>
            </a:r>
            <a:r>
              <a:rPr lang="en-GB" sz="2400" b="1" dirty="0" smtClean="0">
                <a:solidFill>
                  <a:srgbClr val="FF0000"/>
                </a:solidFill>
              </a:rPr>
              <a:t>O</a:t>
            </a:r>
            <a:r>
              <a:rPr lang="en-GB" sz="2400" dirty="0" smtClean="0"/>
              <a:t>utside two terms together.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50173" y="4305824"/>
            <a:ext cx="6182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</a:t>
            </a:r>
            <a:r>
              <a:rPr lang="en-GB" sz="2400" dirty="0" smtClean="0"/>
              <a:t> – Multiply the </a:t>
            </a:r>
            <a:r>
              <a:rPr lang="en-GB" sz="2400" b="1" dirty="0" smtClean="0">
                <a:solidFill>
                  <a:srgbClr val="FF0000"/>
                </a:solidFill>
              </a:rPr>
              <a:t>I</a:t>
            </a:r>
            <a:r>
              <a:rPr lang="en-GB" sz="2400" dirty="0" smtClean="0"/>
              <a:t>nside two terms together.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50173" y="4902094"/>
            <a:ext cx="6182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</a:t>
            </a:r>
            <a:r>
              <a:rPr lang="en-GB" sz="2400" dirty="0" smtClean="0"/>
              <a:t> – Multiply the </a:t>
            </a:r>
            <a:r>
              <a:rPr lang="en-GB" sz="2400" b="1" dirty="0" smtClean="0">
                <a:solidFill>
                  <a:srgbClr val="FF0000"/>
                </a:solidFill>
              </a:rPr>
              <a:t>L</a:t>
            </a:r>
            <a:r>
              <a:rPr lang="en-GB" sz="2400" dirty="0" smtClean="0"/>
              <a:t>ast two terms together.</a:t>
            </a:r>
          </a:p>
        </p:txBody>
      </p:sp>
      <p:sp>
        <p:nvSpPr>
          <p:cNvPr id="25" name="Freeform 24"/>
          <p:cNvSpPr/>
          <p:nvPr/>
        </p:nvSpPr>
        <p:spPr>
          <a:xfrm>
            <a:off x="7738281" y="876190"/>
            <a:ext cx="1241946" cy="283870"/>
          </a:xfrm>
          <a:custGeom>
            <a:avLst/>
            <a:gdLst>
              <a:gd name="connsiteX0" fmla="*/ 0 w 1241946"/>
              <a:gd name="connsiteY0" fmla="*/ 272970 h 272970"/>
              <a:gd name="connsiteX1" fmla="*/ 627797 w 1241946"/>
              <a:gd name="connsiteY1" fmla="*/ 14 h 272970"/>
              <a:gd name="connsiteX2" fmla="*/ 1241946 w 1241946"/>
              <a:gd name="connsiteY2" fmla="*/ 259322 h 272970"/>
              <a:gd name="connsiteX3" fmla="*/ 1241946 w 1241946"/>
              <a:gd name="connsiteY3" fmla="*/ 259322 h 27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946" h="272970">
                <a:moveTo>
                  <a:pt x="0" y="272970"/>
                </a:moveTo>
                <a:cubicBezTo>
                  <a:pt x="210403" y="137629"/>
                  <a:pt x="420806" y="2289"/>
                  <a:pt x="627797" y="14"/>
                </a:cubicBezTo>
                <a:cubicBezTo>
                  <a:pt x="834788" y="-2261"/>
                  <a:pt x="1241946" y="259322"/>
                  <a:pt x="1241946" y="259322"/>
                </a:cubicBezTo>
                <a:lnTo>
                  <a:pt x="1241946" y="259322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8450241" y="796575"/>
            <a:ext cx="1241946" cy="283870"/>
          </a:xfrm>
          <a:custGeom>
            <a:avLst/>
            <a:gdLst>
              <a:gd name="connsiteX0" fmla="*/ 0 w 1241946"/>
              <a:gd name="connsiteY0" fmla="*/ 272970 h 272970"/>
              <a:gd name="connsiteX1" fmla="*/ 627797 w 1241946"/>
              <a:gd name="connsiteY1" fmla="*/ 14 h 272970"/>
              <a:gd name="connsiteX2" fmla="*/ 1241946 w 1241946"/>
              <a:gd name="connsiteY2" fmla="*/ 259322 h 272970"/>
              <a:gd name="connsiteX3" fmla="*/ 1241946 w 1241946"/>
              <a:gd name="connsiteY3" fmla="*/ 259322 h 27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946" h="272970">
                <a:moveTo>
                  <a:pt x="0" y="272970"/>
                </a:moveTo>
                <a:cubicBezTo>
                  <a:pt x="210403" y="137629"/>
                  <a:pt x="420806" y="2289"/>
                  <a:pt x="627797" y="14"/>
                </a:cubicBezTo>
                <a:cubicBezTo>
                  <a:pt x="834788" y="-2261"/>
                  <a:pt x="1241946" y="259322"/>
                  <a:pt x="1241946" y="259322"/>
                </a:cubicBezTo>
                <a:lnTo>
                  <a:pt x="1241946" y="259322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 flipV="1">
            <a:off x="7738281" y="1535833"/>
            <a:ext cx="2010770" cy="277097"/>
          </a:xfrm>
          <a:custGeom>
            <a:avLst/>
            <a:gdLst>
              <a:gd name="connsiteX0" fmla="*/ 0 w 1241946"/>
              <a:gd name="connsiteY0" fmla="*/ 272970 h 272970"/>
              <a:gd name="connsiteX1" fmla="*/ 627797 w 1241946"/>
              <a:gd name="connsiteY1" fmla="*/ 14 h 272970"/>
              <a:gd name="connsiteX2" fmla="*/ 1241946 w 1241946"/>
              <a:gd name="connsiteY2" fmla="*/ 259322 h 272970"/>
              <a:gd name="connsiteX3" fmla="*/ 1241946 w 1241946"/>
              <a:gd name="connsiteY3" fmla="*/ 259322 h 27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946" h="272970">
                <a:moveTo>
                  <a:pt x="0" y="272970"/>
                </a:moveTo>
                <a:cubicBezTo>
                  <a:pt x="210403" y="137629"/>
                  <a:pt x="420806" y="2289"/>
                  <a:pt x="627797" y="14"/>
                </a:cubicBezTo>
                <a:cubicBezTo>
                  <a:pt x="834788" y="-2261"/>
                  <a:pt x="1241946" y="259322"/>
                  <a:pt x="1241946" y="259322"/>
                </a:cubicBezTo>
                <a:lnTo>
                  <a:pt x="1241946" y="259322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 flipV="1">
            <a:off x="8425219" y="1563127"/>
            <a:ext cx="555008" cy="176961"/>
          </a:xfrm>
          <a:custGeom>
            <a:avLst/>
            <a:gdLst>
              <a:gd name="connsiteX0" fmla="*/ 0 w 1241946"/>
              <a:gd name="connsiteY0" fmla="*/ 272970 h 272970"/>
              <a:gd name="connsiteX1" fmla="*/ 627797 w 1241946"/>
              <a:gd name="connsiteY1" fmla="*/ 14 h 272970"/>
              <a:gd name="connsiteX2" fmla="*/ 1241946 w 1241946"/>
              <a:gd name="connsiteY2" fmla="*/ 259322 h 272970"/>
              <a:gd name="connsiteX3" fmla="*/ 1241946 w 1241946"/>
              <a:gd name="connsiteY3" fmla="*/ 259322 h 27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946" h="272970">
                <a:moveTo>
                  <a:pt x="0" y="272970"/>
                </a:moveTo>
                <a:cubicBezTo>
                  <a:pt x="210403" y="137629"/>
                  <a:pt x="420806" y="2289"/>
                  <a:pt x="627797" y="14"/>
                </a:cubicBezTo>
                <a:cubicBezTo>
                  <a:pt x="834788" y="-2261"/>
                  <a:pt x="1241946" y="259322"/>
                  <a:pt x="1241946" y="259322"/>
                </a:cubicBezTo>
                <a:lnTo>
                  <a:pt x="1241946" y="259322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970292" y="1843385"/>
                <a:ext cx="12692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+ 3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292" y="1843385"/>
                <a:ext cx="1269242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741391" y="1855995"/>
                <a:ext cx="12692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+ 2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1391" y="1855995"/>
                <a:ext cx="1269242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485194" y="1871310"/>
                <a:ext cx="12692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+ 6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5194" y="1871310"/>
                <a:ext cx="1269242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817056" y="2471950"/>
                <a:ext cx="31935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056" y="2471950"/>
                <a:ext cx="3193577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032204" y="2483889"/>
            <a:ext cx="191832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Then tidy up!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6375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5" grpId="0" animBg="1"/>
      <p:bldP spid="26" grpId="0" animBg="1"/>
      <p:bldP spid="27" grpId="0" animBg="1"/>
      <p:bldP spid="28" grpId="0" animBg="1"/>
      <p:bldP spid="32" grpId="0"/>
      <p:bldP spid="33" grpId="0"/>
      <p:bldP spid="34" grpId="0"/>
      <p:bldP spid="35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91368" y="95254"/>
            <a:ext cx="6200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FOIL method can be very helpful for helping us to remember how we can expand double brackets.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411974" y="1924331"/>
                <a:ext cx="1187355" cy="111911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974" y="1924331"/>
                <a:ext cx="1187355" cy="11191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99329" y="1924331"/>
                <a:ext cx="1187355" cy="111911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329" y="1924331"/>
                <a:ext cx="1187355" cy="11191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11974" y="3043448"/>
                <a:ext cx="1187355" cy="111911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974" y="3043448"/>
                <a:ext cx="1187355" cy="11191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99328" y="3043447"/>
                <a:ext cx="1187355" cy="111911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328" y="3043447"/>
                <a:ext cx="1187355" cy="11191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6603" y="245660"/>
                <a:ext cx="55136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Question: Expand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+2)(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03" y="245660"/>
                <a:ext cx="5513696" cy="523220"/>
              </a:xfrm>
              <a:prstGeom prst="rect">
                <a:avLst/>
              </a:prstGeom>
              <a:blipFill>
                <a:blip r:embed="rId6"/>
                <a:stretch>
                  <a:fillRect l="-221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18553" y="1304851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553" y="1304851"/>
                <a:ext cx="64293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71536" y="1289710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536" y="1289710"/>
                <a:ext cx="64293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95045" y="1304850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045" y="1304850"/>
                <a:ext cx="64293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67132" y="2222279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32" y="2222279"/>
                <a:ext cx="642937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7130" y="3420296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30" y="3420296"/>
                <a:ext cx="642937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7131" y="2781837"/>
                <a:ext cx="642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31" y="2781837"/>
                <a:ext cx="642937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19635" y="876190"/>
                <a:ext cx="5243512" cy="1490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en-GB" sz="32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b="0" dirty="0" smtClean="0"/>
                  <a:t>          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635" y="876190"/>
                <a:ext cx="5243512" cy="14900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650173" y="3177712"/>
            <a:ext cx="6182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 – Multiply the </a:t>
            </a:r>
            <a:r>
              <a:rPr lang="en-GB" sz="2400" b="1" dirty="0" smtClean="0">
                <a:solidFill>
                  <a:srgbClr val="FF0000"/>
                </a:solidFill>
              </a:rPr>
              <a:t>F</a:t>
            </a:r>
            <a:r>
              <a:rPr lang="en-GB" sz="2400" dirty="0" smtClean="0"/>
              <a:t>irst two terms together.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50173" y="3707616"/>
            <a:ext cx="6182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</a:t>
            </a:r>
            <a:r>
              <a:rPr lang="en-GB" sz="2400" dirty="0" smtClean="0"/>
              <a:t> – Multiply the </a:t>
            </a:r>
            <a:r>
              <a:rPr lang="en-GB" sz="2400" b="1" dirty="0" smtClean="0">
                <a:solidFill>
                  <a:srgbClr val="FF0000"/>
                </a:solidFill>
              </a:rPr>
              <a:t>O</a:t>
            </a:r>
            <a:r>
              <a:rPr lang="en-GB" sz="2400" dirty="0" smtClean="0"/>
              <a:t>utside two terms together.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50173" y="4305824"/>
            <a:ext cx="6182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</a:t>
            </a:r>
            <a:r>
              <a:rPr lang="en-GB" sz="2400" dirty="0" smtClean="0"/>
              <a:t> – Multiply the </a:t>
            </a:r>
            <a:r>
              <a:rPr lang="en-GB" sz="2400" b="1" dirty="0" smtClean="0">
                <a:solidFill>
                  <a:srgbClr val="FF0000"/>
                </a:solidFill>
              </a:rPr>
              <a:t>I</a:t>
            </a:r>
            <a:r>
              <a:rPr lang="en-GB" sz="2400" dirty="0" smtClean="0"/>
              <a:t>nside two terms together.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50173" y="4902094"/>
            <a:ext cx="6182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</a:t>
            </a:r>
            <a:r>
              <a:rPr lang="en-GB" sz="2400" dirty="0" smtClean="0"/>
              <a:t> – Multiply the </a:t>
            </a:r>
            <a:r>
              <a:rPr lang="en-GB" sz="2400" b="1" dirty="0" smtClean="0">
                <a:solidFill>
                  <a:srgbClr val="FF0000"/>
                </a:solidFill>
              </a:rPr>
              <a:t>L</a:t>
            </a:r>
            <a:r>
              <a:rPr lang="en-GB" sz="2400" dirty="0" smtClean="0"/>
              <a:t>ast two terms together.</a:t>
            </a:r>
          </a:p>
        </p:txBody>
      </p:sp>
      <p:sp>
        <p:nvSpPr>
          <p:cNvPr id="25" name="Freeform 24"/>
          <p:cNvSpPr/>
          <p:nvPr/>
        </p:nvSpPr>
        <p:spPr>
          <a:xfrm>
            <a:off x="7738281" y="876190"/>
            <a:ext cx="1241946" cy="283870"/>
          </a:xfrm>
          <a:custGeom>
            <a:avLst/>
            <a:gdLst>
              <a:gd name="connsiteX0" fmla="*/ 0 w 1241946"/>
              <a:gd name="connsiteY0" fmla="*/ 272970 h 272970"/>
              <a:gd name="connsiteX1" fmla="*/ 627797 w 1241946"/>
              <a:gd name="connsiteY1" fmla="*/ 14 h 272970"/>
              <a:gd name="connsiteX2" fmla="*/ 1241946 w 1241946"/>
              <a:gd name="connsiteY2" fmla="*/ 259322 h 272970"/>
              <a:gd name="connsiteX3" fmla="*/ 1241946 w 1241946"/>
              <a:gd name="connsiteY3" fmla="*/ 259322 h 27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946" h="272970">
                <a:moveTo>
                  <a:pt x="0" y="272970"/>
                </a:moveTo>
                <a:cubicBezTo>
                  <a:pt x="210403" y="137629"/>
                  <a:pt x="420806" y="2289"/>
                  <a:pt x="627797" y="14"/>
                </a:cubicBezTo>
                <a:cubicBezTo>
                  <a:pt x="834788" y="-2261"/>
                  <a:pt x="1241946" y="259322"/>
                  <a:pt x="1241946" y="259322"/>
                </a:cubicBezTo>
                <a:lnTo>
                  <a:pt x="1241946" y="259322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8450241" y="796575"/>
            <a:ext cx="1241946" cy="283870"/>
          </a:xfrm>
          <a:custGeom>
            <a:avLst/>
            <a:gdLst>
              <a:gd name="connsiteX0" fmla="*/ 0 w 1241946"/>
              <a:gd name="connsiteY0" fmla="*/ 272970 h 272970"/>
              <a:gd name="connsiteX1" fmla="*/ 627797 w 1241946"/>
              <a:gd name="connsiteY1" fmla="*/ 14 h 272970"/>
              <a:gd name="connsiteX2" fmla="*/ 1241946 w 1241946"/>
              <a:gd name="connsiteY2" fmla="*/ 259322 h 272970"/>
              <a:gd name="connsiteX3" fmla="*/ 1241946 w 1241946"/>
              <a:gd name="connsiteY3" fmla="*/ 259322 h 27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946" h="272970">
                <a:moveTo>
                  <a:pt x="0" y="272970"/>
                </a:moveTo>
                <a:cubicBezTo>
                  <a:pt x="210403" y="137629"/>
                  <a:pt x="420806" y="2289"/>
                  <a:pt x="627797" y="14"/>
                </a:cubicBezTo>
                <a:cubicBezTo>
                  <a:pt x="834788" y="-2261"/>
                  <a:pt x="1241946" y="259322"/>
                  <a:pt x="1241946" y="259322"/>
                </a:cubicBezTo>
                <a:lnTo>
                  <a:pt x="1241946" y="259322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 flipV="1">
            <a:off x="7738281" y="1535833"/>
            <a:ext cx="2010770" cy="277097"/>
          </a:xfrm>
          <a:custGeom>
            <a:avLst/>
            <a:gdLst>
              <a:gd name="connsiteX0" fmla="*/ 0 w 1241946"/>
              <a:gd name="connsiteY0" fmla="*/ 272970 h 272970"/>
              <a:gd name="connsiteX1" fmla="*/ 627797 w 1241946"/>
              <a:gd name="connsiteY1" fmla="*/ 14 h 272970"/>
              <a:gd name="connsiteX2" fmla="*/ 1241946 w 1241946"/>
              <a:gd name="connsiteY2" fmla="*/ 259322 h 272970"/>
              <a:gd name="connsiteX3" fmla="*/ 1241946 w 1241946"/>
              <a:gd name="connsiteY3" fmla="*/ 259322 h 27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946" h="272970">
                <a:moveTo>
                  <a:pt x="0" y="272970"/>
                </a:moveTo>
                <a:cubicBezTo>
                  <a:pt x="210403" y="137629"/>
                  <a:pt x="420806" y="2289"/>
                  <a:pt x="627797" y="14"/>
                </a:cubicBezTo>
                <a:cubicBezTo>
                  <a:pt x="834788" y="-2261"/>
                  <a:pt x="1241946" y="259322"/>
                  <a:pt x="1241946" y="259322"/>
                </a:cubicBezTo>
                <a:lnTo>
                  <a:pt x="1241946" y="259322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 flipV="1">
            <a:off x="8425219" y="1563127"/>
            <a:ext cx="555008" cy="176961"/>
          </a:xfrm>
          <a:custGeom>
            <a:avLst/>
            <a:gdLst>
              <a:gd name="connsiteX0" fmla="*/ 0 w 1241946"/>
              <a:gd name="connsiteY0" fmla="*/ 272970 h 272970"/>
              <a:gd name="connsiteX1" fmla="*/ 627797 w 1241946"/>
              <a:gd name="connsiteY1" fmla="*/ 14 h 272970"/>
              <a:gd name="connsiteX2" fmla="*/ 1241946 w 1241946"/>
              <a:gd name="connsiteY2" fmla="*/ 259322 h 272970"/>
              <a:gd name="connsiteX3" fmla="*/ 1241946 w 1241946"/>
              <a:gd name="connsiteY3" fmla="*/ 259322 h 27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946" h="272970">
                <a:moveTo>
                  <a:pt x="0" y="272970"/>
                </a:moveTo>
                <a:cubicBezTo>
                  <a:pt x="210403" y="137629"/>
                  <a:pt x="420806" y="2289"/>
                  <a:pt x="627797" y="14"/>
                </a:cubicBezTo>
                <a:cubicBezTo>
                  <a:pt x="834788" y="-2261"/>
                  <a:pt x="1241946" y="259322"/>
                  <a:pt x="1241946" y="259322"/>
                </a:cubicBezTo>
                <a:lnTo>
                  <a:pt x="1241946" y="259322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970292" y="1843385"/>
                <a:ext cx="12692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− 4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292" y="1843385"/>
                <a:ext cx="1269242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741391" y="1855995"/>
                <a:ext cx="12692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+ 2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1391" y="1855995"/>
                <a:ext cx="1269242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485194" y="1871310"/>
                <a:ext cx="12692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− 8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5194" y="1871310"/>
                <a:ext cx="1269242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817056" y="2471950"/>
                <a:ext cx="31935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056" y="2471950"/>
                <a:ext cx="3193577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032204" y="2483889"/>
            <a:ext cx="191832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Then tidy up!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627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5" grpId="0" animBg="1"/>
      <p:bldP spid="26" grpId="0" animBg="1"/>
      <p:bldP spid="27" grpId="0" animBg="1"/>
      <p:bldP spid="28" grpId="0" animBg="1"/>
      <p:bldP spid="32" grpId="0"/>
      <p:bldP spid="33" grpId="0"/>
      <p:bldP spid="34" grpId="0"/>
      <p:bldP spid="35" grpId="0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10519" y="1073874"/>
                <a:ext cx="3383280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+7)(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+8)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+4)(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−3)(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+9)</m:t>
                    </m:r>
                  </m:oMath>
                </a14:m>
                <a:endParaRPr lang="en-GB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−4)(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519" y="1073874"/>
                <a:ext cx="3383280" cy="42337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110519" y="281394"/>
            <a:ext cx="3383280" cy="79248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Silver</a:t>
            </a:r>
            <a:endParaRPr lang="en-GB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20408" y="1073874"/>
                <a:ext cx="3939252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+11)(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+6)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−8)(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−6)</m:t>
                    </m:r>
                  </m:oMath>
                </a14:m>
                <a:endParaRPr lang="en-GB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−5)</m:t>
                    </m:r>
                  </m:oMath>
                </a14:m>
                <a:endParaRPr lang="en-GB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408" y="1073874"/>
                <a:ext cx="3939252" cy="42337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7620408" y="281394"/>
            <a:ext cx="3939252" cy="7924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Gold</a:t>
            </a:r>
            <a:endParaRPr lang="en-GB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0630" y="1073874"/>
                <a:ext cx="3383280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+5)(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en-GB" sz="320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3200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+6)</m:t>
                    </m:r>
                  </m:oMath>
                </a14:m>
                <a:endParaRPr lang="en-GB" sz="3200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+6)(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30" y="1073874"/>
                <a:ext cx="3383280" cy="42337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00630" y="281394"/>
            <a:ext cx="3383280" cy="792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Bronze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2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10519" y="1073874"/>
                <a:ext cx="3383280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+15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+56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−27</m:t>
                    </m:r>
                  </m:oMath>
                </a14:m>
                <a:endParaRPr lang="en-GB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519" y="1073874"/>
                <a:ext cx="3383280" cy="42337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110519" y="281394"/>
            <a:ext cx="3383280" cy="79248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Silver</a:t>
            </a:r>
            <a:endParaRPr lang="en-GB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20408" y="1073874"/>
                <a:ext cx="3939252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+17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+66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−14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+48</m:t>
                    </m:r>
                  </m:oMath>
                </a14:m>
                <a:endParaRPr lang="en-GB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408" y="1073874"/>
                <a:ext cx="3939252" cy="42337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7620408" y="281394"/>
            <a:ext cx="3939252" cy="7924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Gold</a:t>
            </a:r>
            <a:endParaRPr lang="en-GB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0630" y="1073874"/>
                <a:ext cx="3383280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endParaRPr lang="en-GB" sz="320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3200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3200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30" y="1073874"/>
                <a:ext cx="3383280" cy="42337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00630" y="281394"/>
            <a:ext cx="3383280" cy="792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Bronze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3" y="-184849"/>
            <a:ext cx="10515600" cy="1325563"/>
          </a:xfrm>
        </p:spPr>
        <p:txBody>
          <a:bodyPr/>
          <a:lstStyle/>
          <a:p>
            <a:r>
              <a:rPr lang="en-GB" dirty="0" smtClean="0"/>
              <a:t>Todays Objectives – Have you met them?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5868" y="1893164"/>
            <a:ext cx="6896377" cy="35663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To be able to </a:t>
            </a:r>
            <a:r>
              <a:rPr lang="en-GB" sz="3200" b="1" dirty="0"/>
              <a:t>expand simple double brackets.</a:t>
            </a:r>
            <a:endParaRPr lang="en-GB" sz="3200" dirty="0"/>
          </a:p>
          <a:p>
            <a:pPr>
              <a:lnSpc>
                <a:spcPct val="150000"/>
              </a:lnSpc>
            </a:pPr>
            <a:r>
              <a:rPr lang="en-GB" sz="3200" dirty="0"/>
              <a:t>To be able to expand </a:t>
            </a:r>
            <a:r>
              <a:rPr lang="en-GB" sz="3200" b="1" dirty="0"/>
              <a:t>complex double brackets</a:t>
            </a:r>
            <a:r>
              <a:rPr lang="en-GB" sz="3200" b="1" dirty="0" smtClean="0"/>
              <a:t>.</a:t>
            </a:r>
            <a:endParaRPr lang="en-GB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5868" y="1090750"/>
            <a:ext cx="4726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Objectives</a:t>
            </a:r>
            <a:endParaRPr lang="en-GB" u="sng" dirty="0"/>
          </a:p>
        </p:txBody>
      </p:sp>
      <p:pic>
        <p:nvPicPr>
          <p:cNvPr id="5122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86" t="75833" r="19809" b="2637"/>
          <a:stretch/>
        </p:blipFill>
        <p:spPr bwMode="auto">
          <a:xfrm>
            <a:off x="9492342" y="3003123"/>
            <a:ext cx="927463" cy="95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4" t="25793" r="41633" b="54446"/>
          <a:stretch/>
        </p:blipFill>
        <p:spPr bwMode="auto">
          <a:xfrm>
            <a:off x="9652975" y="1344524"/>
            <a:ext cx="901338" cy="87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" t="25793" r="83440" b="54742"/>
          <a:stretch/>
        </p:blipFill>
        <p:spPr bwMode="auto">
          <a:xfrm>
            <a:off x="9463564" y="4335152"/>
            <a:ext cx="849086" cy="86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4" t="25793" r="41633" b="54446"/>
          <a:stretch/>
        </p:blipFill>
        <p:spPr bwMode="auto">
          <a:xfrm>
            <a:off x="10312650" y="3648145"/>
            <a:ext cx="901338" cy="87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4" t="25793" r="41633" b="54446"/>
          <a:stretch/>
        </p:blipFill>
        <p:spPr bwMode="auto">
          <a:xfrm>
            <a:off x="10627721" y="2296947"/>
            <a:ext cx="901338" cy="87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1204D0FC17C942829FAA371BEF1116" ma:contentTypeVersion="7" ma:contentTypeDescription="Create a new document." ma:contentTypeScope="" ma:versionID="a235812aa3f8acf769715af7725773db">
  <xsd:schema xmlns:xsd="http://www.w3.org/2001/XMLSchema" xmlns:xs="http://www.w3.org/2001/XMLSchema" xmlns:p="http://schemas.microsoft.com/office/2006/metadata/properties" xmlns:ns2="f45c64de-80c6-4060-b669-b1ce3442f828" xmlns:ns3="a275ba49-db92-471d-8c08-cd84a3a06beb" targetNamespace="http://schemas.microsoft.com/office/2006/metadata/properties" ma:root="true" ma:fieldsID="d732685ca93e4f868118398c42de050e" ns2:_="" ns3:_="">
    <xsd:import namespace="f45c64de-80c6-4060-b669-b1ce3442f828"/>
    <xsd:import namespace="a275ba49-db92-471d-8c08-cd84a3a06b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c64de-80c6-4060-b669-b1ce3442f8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5ba49-db92-471d-8c08-cd84a3a06b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31E1FF-A5FF-4BE5-9238-7B135D4E98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5c64de-80c6-4060-b669-b1ce3442f828"/>
    <ds:schemaRef ds:uri="a275ba49-db92-471d-8c08-cd84a3a06b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43AC26-9C10-4BD0-832A-C836FA69E3D2}">
  <ds:schemaRefs>
    <ds:schemaRef ds:uri="http://purl.org/dc/dcmitype/"/>
    <ds:schemaRef ds:uri="f45c64de-80c6-4060-b669-b1ce3442f828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a275ba49-db92-471d-8c08-cd84a3a06be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3D14AA6-A186-41B3-BD61-5136285F54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688</Words>
  <Application>Microsoft Office PowerPoint</Application>
  <PresentationFormat>Widescreen</PresentationFormat>
  <Paragraphs>144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</vt:lpstr>
      <vt:lpstr>Trebuchet MS</vt:lpstr>
      <vt:lpstr>Office Theme</vt:lpstr>
      <vt:lpstr>Custom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Todays Objectives – Have you met them?</vt:lpstr>
      <vt:lpstr>PowerPoint Presentation</vt:lpstr>
    </vt:vector>
  </TitlesOfParts>
  <Company>MidKent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started</dc:title>
  <dc:creator>Damian Rollinson</dc:creator>
  <cp:lastModifiedBy>Samuel Bamber</cp:lastModifiedBy>
  <cp:revision>58</cp:revision>
  <cp:lastPrinted>2017-05-19T11:56:43Z</cp:lastPrinted>
  <dcterms:created xsi:type="dcterms:W3CDTF">2017-05-17T10:50:23Z</dcterms:created>
  <dcterms:modified xsi:type="dcterms:W3CDTF">2019-11-28T08:50:27Z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0x010100371204D0FC17C942829FAA371BEF1116</vt:lpwstr>
  </property>
</Properties>
</file>