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2" r:id="rId9"/>
    <p:sldId id="261" r:id="rId10"/>
    <p:sldId id="260" r:id="rId1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F1003A-3200-5FED-CC02-9455467349B5}" v="17" dt="2020-11-22T12:51:18.510"/>
    <p1510:client id="{FE12BC6F-CD5E-45A3-9F77-246240A93A99}" v="970" dt="2020-11-22T12:45:25.2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22/11/2020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22/11/2020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22/11/2020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22/11/2020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person wearing a hat&#10;&#10;Description automatically generated">
            <a:extLst>
              <a:ext uri="{FF2B5EF4-FFF2-40B4-BE49-F238E27FC236}">
                <a16:creationId xmlns:a16="http://schemas.microsoft.com/office/drawing/2014/main" id="{4FF2EBCE-56CC-45A8-949E-13A51644CC6E}"/>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latin typeface="Cavolini"/>
                <a:cs typeface="Cavolini"/>
              </a:rPr>
              <a:t>Week 11 - Mary</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application&#10;&#10;Description automatically generated">
            <a:extLst>
              <a:ext uri="{FF2B5EF4-FFF2-40B4-BE49-F238E27FC236}">
                <a16:creationId xmlns:a16="http://schemas.microsoft.com/office/drawing/2014/main" id="{A0168BB6-7967-493A-B264-C7B0C7247DB6}"/>
              </a:ext>
            </a:extLst>
          </p:cNvPr>
          <p:cNvPicPr>
            <a:picLocks noGrp="1" noChangeAspect="1"/>
          </p:cNvPicPr>
          <p:nvPr>
            <p:ph type="pic" idx="1"/>
          </p:nvPr>
        </p:nvPicPr>
        <p:blipFill rotWithShape="1">
          <a:blip r:embed="rId2"/>
          <a:srcRect t="22528" r="2" b="16556"/>
          <a:stretch/>
        </p:blipFill>
        <p:spPr>
          <a:xfrm>
            <a:off x="3366913"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46A9F5-C7E2-4C2F-9BBD-55D4758C516F}"/>
              </a:ext>
            </a:extLst>
          </p:cNvPr>
          <p:cNvSpPr>
            <a:spLocks noGrp="1"/>
          </p:cNvSpPr>
          <p:nvPr>
            <p:ph type="title"/>
          </p:nvPr>
        </p:nvSpPr>
        <p:spPr>
          <a:xfrm>
            <a:off x="371094" y="1161288"/>
            <a:ext cx="5045650" cy="1124712"/>
          </a:xfrm>
        </p:spPr>
        <p:txBody>
          <a:bodyPr vert="horz" lIns="91440" tIns="45720" rIns="91440" bIns="45720" rtlCol="0" anchor="b">
            <a:normAutofit/>
          </a:bodyPr>
          <a:lstStyle/>
          <a:p>
            <a:r>
              <a:rPr lang="en-US" sz="2800" b="1">
                <a:latin typeface="Cavolini"/>
                <a:cs typeface="Cavolini"/>
              </a:rPr>
              <a:t>Monday 23rd November</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8A59820A-A624-476F-9BB9-5A377BA32D20}"/>
              </a:ext>
            </a:extLst>
          </p:cNvPr>
          <p:cNvSpPr>
            <a:spLocks noGrp="1"/>
          </p:cNvSpPr>
          <p:nvPr>
            <p:ph type="body" sz="half" idx="2"/>
          </p:nvPr>
        </p:nvSpPr>
        <p:spPr>
          <a:xfrm>
            <a:off x="371094" y="2718054"/>
            <a:ext cx="5359563" cy="3207258"/>
          </a:xfrm>
        </p:spPr>
        <p:txBody>
          <a:bodyPr vert="horz" lIns="91440" tIns="45720" rIns="91440" bIns="45720" rtlCol="0" anchor="t">
            <a:normAutofit fontScale="92500" lnSpcReduction="20000"/>
          </a:bodyPr>
          <a:lstStyle/>
          <a:p>
            <a:r>
              <a:rPr lang="en-US" sz="2000"/>
              <a:t>L</a:t>
            </a:r>
            <a:r>
              <a:rPr lang="en-US" sz="2000">
                <a:latin typeface="Cavolini"/>
                <a:cs typeface="Cavolini"/>
              </a:rPr>
              <a:t>ord</a:t>
            </a:r>
          </a:p>
          <a:p>
            <a:r>
              <a:rPr lang="en-US" sz="2000">
                <a:latin typeface="Cavolini"/>
                <a:cs typeface="Cavolini"/>
              </a:rPr>
              <a:t>You call each of us to be saints and you give us all the power to make it happen. Help us to believe that, like Mary, we too can find opportunities to do amazing things. Give us the wisdom to see those opportunities and the courage to take them. As we enter a new school week inspire us in our words and actions.</a:t>
            </a:r>
          </a:p>
          <a:p>
            <a:endParaRPr lang="en-US" sz="2000">
              <a:latin typeface="Cavolini"/>
              <a:cs typeface="Calibri" panose="020F0502020204030204"/>
            </a:endParaRPr>
          </a:p>
          <a:p>
            <a:r>
              <a:rPr lang="en-US" sz="2000">
                <a:latin typeface="Cavolini"/>
                <a:cs typeface="Cavolini"/>
              </a:rPr>
              <a:t>St Joseph – Pray for us </a:t>
            </a:r>
          </a:p>
        </p:txBody>
      </p:sp>
    </p:spTree>
    <p:extLst>
      <p:ext uri="{BB962C8B-B14F-4D97-AF65-F5344CB8AC3E}">
        <p14:creationId xmlns:p14="http://schemas.microsoft.com/office/powerpoint/2010/main" val="1984191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03395-8506-401C-B09D-7907D4855A43}"/>
              </a:ext>
            </a:extLst>
          </p:cNvPr>
          <p:cNvSpPr>
            <a:spLocks noGrp="1"/>
          </p:cNvSpPr>
          <p:nvPr>
            <p:ph type="title"/>
          </p:nvPr>
        </p:nvSpPr>
        <p:spPr>
          <a:xfrm>
            <a:off x="5069940" y="365124"/>
            <a:ext cx="6172200" cy="1828800"/>
          </a:xfrm>
        </p:spPr>
        <p:txBody>
          <a:bodyPr vert="horz" lIns="91440" tIns="45720" rIns="91440" bIns="45720" rtlCol="0" anchor="ctr">
            <a:normAutofit/>
          </a:bodyPr>
          <a:lstStyle/>
          <a:p>
            <a:r>
              <a:rPr lang="en-US" b="1">
                <a:latin typeface="Cavolini"/>
                <a:cs typeface="Cavolini"/>
              </a:rPr>
              <a:t>Tuesday 24th November</a:t>
            </a:r>
          </a:p>
        </p:txBody>
      </p:sp>
      <p:pic>
        <p:nvPicPr>
          <p:cNvPr id="5" name="Picture 5" descr="Text&#10;&#10;Description automatically generated">
            <a:extLst>
              <a:ext uri="{FF2B5EF4-FFF2-40B4-BE49-F238E27FC236}">
                <a16:creationId xmlns:a16="http://schemas.microsoft.com/office/drawing/2014/main" id="{A64AC4C7-493A-4988-BC9A-BD980DE8C6EC}"/>
              </a:ext>
            </a:extLst>
          </p:cNvPr>
          <p:cNvPicPr>
            <a:picLocks noGrp="1" noChangeAspect="1"/>
          </p:cNvPicPr>
          <p:nvPr>
            <p:ph idx="1"/>
          </p:nvPr>
        </p:nvPicPr>
        <p:blipFill rotWithShape="1">
          <a:blip r:embed="rId2"/>
          <a:srcRect l="7954" r="6801" b="-1"/>
          <a:stretch/>
        </p:blipFill>
        <p:spPr>
          <a:xfrm>
            <a:off x="20" y="10"/>
            <a:ext cx="4639713" cy="6857990"/>
          </a:xfrm>
          <a:prstGeom prst="rect">
            <a:avLst/>
          </a:prstGeom>
        </p:spPr>
      </p:pic>
      <p:sp>
        <p:nvSpPr>
          <p:cNvPr id="4" name="Text Placeholder 3">
            <a:extLst>
              <a:ext uri="{FF2B5EF4-FFF2-40B4-BE49-F238E27FC236}">
                <a16:creationId xmlns:a16="http://schemas.microsoft.com/office/drawing/2014/main" id="{9AFAED30-3754-498F-85E6-04F05F6DA50A}"/>
              </a:ext>
            </a:extLst>
          </p:cNvPr>
          <p:cNvSpPr>
            <a:spLocks noGrp="1"/>
          </p:cNvSpPr>
          <p:nvPr>
            <p:ph type="body" sz="half" idx="2"/>
          </p:nvPr>
        </p:nvSpPr>
        <p:spPr>
          <a:xfrm>
            <a:off x="5069940" y="2322576"/>
            <a:ext cx="6172200" cy="3858768"/>
          </a:xfrm>
        </p:spPr>
        <p:txBody>
          <a:bodyPr vert="horz" lIns="91440" tIns="45720" rIns="91440" bIns="45720" rtlCol="0" anchor="t">
            <a:normAutofit/>
          </a:bodyPr>
          <a:lstStyle/>
          <a:p>
            <a:r>
              <a:rPr lang="en-US" sz="2400">
                <a:latin typeface="Cavolini"/>
                <a:cs typeface="Cavolini"/>
              </a:rPr>
              <a:t>Loving Father</a:t>
            </a:r>
            <a:endParaRPr lang="en-US">
              <a:latin typeface="Cavolini"/>
              <a:cs typeface="Cavolini"/>
            </a:endParaRPr>
          </a:p>
          <a:p>
            <a:r>
              <a:rPr lang="en-US" sz="2400">
                <a:latin typeface="Cavolini"/>
                <a:cs typeface="Cavolini"/>
              </a:rPr>
              <a:t> Help us to remember that whenever we go wrong, you are there to call us back. You look at us with the love of a caring Father and you want us to be the best that we can.</a:t>
            </a:r>
          </a:p>
          <a:p>
            <a:r>
              <a:rPr lang="en-US" sz="2400">
                <a:latin typeface="Cavolini"/>
                <a:cs typeface="Cavolini"/>
              </a:rPr>
              <a:t>St Joseph – Pray for us </a:t>
            </a:r>
          </a:p>
        </p:txBody>
      </p:sp>
    </p:spTree>
    <p:extLst>
      <p:ext uri="{BB962C8B-B14F-4D97-AF65-F5344CB8AC3E}">
        <p14:creationId xmlns:p14="http://schemas.microsoft.com/office/powerpoint/2010/main" val="4154086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9">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1">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39203395-8506-401C-B09D-7907D4855A43}"/>
              </a:ext>
            </a:extLst>
          </p:cNvPr>
          <p:cNvSpPr>
            <a:spLocks noGrp="1"/>
          </p:cNvSpPr>
          <p:nvPr>
            <p:ph type="title"/>
          </p:nvPr>
        </p:nvSpPr>
        <p:spPr>
          <a:xfrm>
            <a:off x="126505" y="99076"/>
            <a:ext cx="5471690" cy="1332540"/>
          </a:xfrm>
        </p:spPr>
        <p:txBody>
          <a:bodyPr vert="horz" lIns="91440" tIns="45720" rIns="91440" bIns="45720" rtlCol="0" anchor="ctr">
            <a:normAutofit/>
          </a:bodyPr>
          <a:lstStyle/>
          <a:p>
            <a:r>
              <a:rPr lang="en-US" b="1">
                <a:solidFill>
                  <a:srgbClr val="000000"/>
                </a:solidFill>
                <a:latin typeface="Cavolini"/>
                <a:cs typeface="Calibri Light"/>
              </a:rPr>
              <a:t>Wednesday 25th November</a:t>
            </a:r>
            <a:endParaRPr lang="en-US" b="1">
              <a:solidFill>
                <a:srgbClr val="000000"/>
              </a:solidFill>
              <a:latin typeface="Cavolini"/>
              <a:cs typeface="Cavolini"/>
            </a:endParaRPr>
          </a:p>
        </p:txBody>
      </p:sp>
      <p:sp>
        <p:nvSpPr>
          <p:cNvPr id="4" name="Text Placeholder 3">
            <a:extLst>
              <a:ext uri="{FF2B5EF4-FFF2-40B4-BE49-F238E27FC236}">
                <a16:creationId xmlns:a16="http://schemas.microsoft.com/office/drawing/2014/main" id="{9AFAED30-3754-498F-85E6-04F05F6DA50A}"/>
              </a:ext>
            </a:extLst>
          </p:cNvPr>
          <p:cNvSpPr>
            <a:spLocks noGrp="1"/>
          </p:cNvSpPr>
          <p:nvPr>
            <p:ph type="body" sz="half" idx="2"/>
          </p:nvPr>
        </p:nvSpPr>
        <p:spPr>
          <a:xfrm>
            <a:off x="272641" y="2595732"/>
            <a:ext cx="4706803" cy="3788830"/>
          </a:xfrm>
        </p:spPr>
        <p:txBody>
          <a:bodyPr vert="horz" lIns="91440" tIns="45720" rIns="91440" bIns="45720" rtlCol="0" anchor="ctr">
            <a:noAutofit/>
          </a:bodyPr>
          <a:lstStyle/>
          <a:p>
            <a:r>
              <a:rPr lang="en-US" sz="2200">
                <a:solidFill>
                  <a:srgbClr val="000000"/>
                </a:solidFill>
                <a:latin typeface="Cavolini"/>
                <a:cs typeface="Cavolini"/>
              </a:rPr>
              <a:t>Dear Lord,</a:t>
            </a:r>
            <a:br>
              <a:rPr lang="en-US" sz="2200">
                <a:latin typeface="Cavolini"/>
              </a:rPr>
            </a:br>
            <a:r>
              <a:rPr lang="en-US" sz="2200">
                <a:solidFill>
                  <a:srgbClr val="000000"/>
                </a:solidFill>
                <a:latin typeface="Cavolini"/>
                <a:cs typeface="Cavolini"/>
              </a:rPr>
              <a:t>Bless our community.</a:t>
            </a:r>
            <a:br>
              <a:rPr lang="en-US" sz="2200">
                <a:latin typeface="Cavolini"/>
              </a:rPr>
            </a:br>
            <a:r>
              <a:rPr lang="en-US" sz="2200">
                <a:solidFill>
                  <a:srgbClr val="000000"/>
                </a:solidFill>
                <a:latin typeface="Cavolini"/>
                <a:cs typeface="Cavolini"/>
              </a:rPr>
              <a:t>Be so kind as to give us the unity, peace, and</a:t>
            </a:r>
            <a:br>
              <a:rPr lang="en-US" sz="2200">
                <a:latin typeface="Cavolini"/>
              </a:rPr>
            </a:br>
            <a:r>
              <a:rPr lang="en-US" sz="2200">
                <a:solidFill>
                  <a:srgbClr val="000000"/>
                </a:solidFill>
                <a:latin typeface="Cavolini"/>
                <a:cs typeface="Cavolini"/>
              </a:rPr>
              <a:t>mutual love that You found in Your own family</a:t>
            </a:r>
            <a:br>
              <a:rPr lang="en-US" sz="2200">
                <a:latin typeface="Cavolini"/>
              </a:rPr>
            </a:br>
            <a:r>
              <a:rPr lang="en-US" sz="2200">
                <a:solidFill>
                  <a:srgbClr val="000000"/>
                </a:solidFill>
                <a:latin typeface="Cavolini"/>
                <a:cs typeface="Cavolini"/>
              </a:rPr>
              <a:t>in the little town of Nazareth.</a:t>
            </a:r>
            <a:endParaRPr lang="en-US" sz="2200">
              <a:latin typeface="Cavolini"/>
              <a:cs typeface="Cavolini"/>
            </a:endParaRPr>
          </a:p>
          <a:p>
            <a:r>
              <a:rPr lang="en-US" sz="2200">
                <a:solidFill>
                  <a:srgbClr val="000000"/>
                </a:solidFill>
                <a:latin typeface="Cavolini"/>
                <a:cs typeface="Cavolini"/>
              </a:rPr>
              <a:t>Mary,</a:t>
            </a:r>
            <a:br>
              <a:rPr lang="en-US" sz="2200">
                <a:latin typeface="Cavolini"/>
              </a:rPr>
            </a:br>
            <a:r>
              <a:rPr lang="en-US" sz="2200">
                <a:solidFill>
                  <a:srgbClr val="000000"/>
                </a:solidFill>
                <a:latin typeface="Cavolini"/>
                <a:cs typeface="Cavolini"/>
              </a:rPr>
              <a:t>Pray for our community.</a:t>
            </a:r>
            <a:br>
              <a:rPr lang="en-US" sz="2200">
                <a:latin typeface="Cavolini"/>
              </a:rPr>
            </a:br>
            <a:r>
              <a:rPr lang="en-US" sz="2200">
                <a:solidFill>
                  <a:srgbClr val="000000"/>
                </a:solidFill>
                <a:latin typeface="Cavolini"/>
                <a:cs typeface="Cavolini"/>
              </a:rPr>
              <a:t>Pray that as we approach the season of Advent, we can open our hearts and help those in need.</a:t>
            </a:r>
          </a:p>
          <a:p>
            <a:endParaRPr lang="en-US" sz="2200">
              <a:solidFill>
                <a:srgbClr val="000000"/>
              </a:solidFill>
              <a:latin typeface="Cavolini"/>
              <a:cs typeface="Calibri" panose="020F0502020204030204"/>
            </a:endParaRPr>
          </a:p>
          <a:p>
            <a:r>
              <a:rPr lang="en-US" sz="2200">
                <a:solidFill>
                  <a:srgbClr val="000000"/>
                </a:solidFill>
                <a:latin typeface="Cavolini"/>
                <a:cs typeface="Cavolini"/>
              </a:rPr>
              <a:t>St Joseph – Pray for us </a:t>
            </a:r>
          </a:p>
          <a:p>
            <a:endParaRPr lang="en-US" sz="2200">
              <a:solidFill>
                <a:srgbClr val="000000"/>
              </a:solidFill>
              <a:latin typeface="Cavolini"/>
              <a:cs typeface="Calibri" panose="020F0502020204030204"/>
            </a:endParaRPr>
          </a:p>
        </p:txBody>
      </p:sp>
      <p:sp>
        <p:nvSpPr>
          <p:cNvPr id="13"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A picture containing photo, building, colorful, many&#10;&#10;Description automatically generated">
            <a:extLst>
              <a:ext uri="{FF2B5EF4-FFF2-40B4-BE49-F238E27FC236}">
                <a16:creationId xmlns:a16="http://schemas.microsoft.com/office/drawing/2014/main" id="{24F03197-06DE-412B-AD7B-5D0CC2A28A28}"/>
              </a:ext>
            </a:extLst>
          </p:cNvPr>
          <p:cNvPicPr>
            <a:picLocks noGrp="1" noChangeAspect="1"/>
          </p:cNvPicPr>
          <p:nvPr>
            <p:ph idx="1"/>
          </p:nvPr>
        </p:nvPicPr>
        <p:blipFill rotWithShape="1">
          <a:blip r:embed="rId3"/>
          <a:srcRect l="5675" r="10251" b="2"/>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673958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lit candle on a table&#10;&#10;Description automatically generated">
            <a:extLst>
              <a:ext uri="{FF2B5EF4-FFF2-40B4-BE49-F238E27FC236}">
                <a16:creationId xmlns:a16="http://schemas.microsoft.com/office/drawing/2014/main" id="{D0E443DE-DDB2-4184-85C6-8E0710CED634}"/>
              </a:ext>
            </a:extLst>
          </p:cNvPr>
          <p:cNvPicPr>
            <a:picLocks noGrp="1" noChangeAspect="1"/>
          </p:cNvPicPr>
          <p:nvPr>
            <p:ph idx="1"/>
          </p:nvPr>
        </p:nvPicPr>
        <p:blipFill rotWithShape="1">
          <a:blip r:embed="rId2"/>
          <a:srcRect l="23298" b="9091"/>
          <a:stretch/>
        </p:blipFill>
        <p:spPr>
          <a:xfrm>
            <a:off x="20" y="10"/>
            <a:ext cx="8668492" cy="6857990"/>
          </a:xfrm>
          <a:prstGeom prst="rect">
            <a:avLst/>
          </a:prstGeom>
        </p:spPr>
      </p:pic>
      <p:sp>
        <p:nvSpPr>
          <p:cNvPr id="12" name="Rectangle 11">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203395-8506-401C-B09D-7907D4855A43}"/>
              </a:ext>
            </a:extLst>
          </p:cNvPr>
          <p:cNvSpPr>
            <a:spLocks noGrp="1"/>
          </p:cNvSpPr>
          <p:nvPr>
            <p:ph type="title"/>
          </p:nvPr>
        </p:nvSpPr>
        <p:spPr>
          <a:xfrm>
            <a:off x="8395868" y="1161288"/>
            <a:ext cx="3438144" cy="1124712"/>
          </a:xfrm>
        </p:spPr>
        <p:txBody>
          <a:bodyPr vert="horz" lIns="91440" tIns="45720" rIns="91440" bIns="45720" rtlCol="0" anchor="b">
            <a:normAutofit/>
          </a:bodyPr>
          <a:lstStyle/>
          <a:p>
            <a:r>
              <a:rPr lang="en-US" sz="2800" b="1">
                <a:latin typeface="Cavolini"/>
                <a:cs typeface="Cavolini"/>
              </a:rPr>
              <a:t>Thursday 26th November</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9AFAED30-3754-498F-85E6-04F05F6DA50A}"/>
              </a:ext>
            </a:extLst>
          </p:cNvPr>
          <p:cNvSpPr>
            <a:spLocks noGrp="1"/>
          </p:cNvSpPr>
          <p:nvPr>
            <p:ph type="body" sz="half" idx="2"/>
          </p:nvPr>
        </p:nvSpPr>
        <p:spPr>
          <a:xfrm>
            <a:off x="8395868" y="2718054"/>
            <a:ext cx="3438906" cy="3207258"/>
          </a:xfrm>
        </p:spPr>
        <p:txBody>
          <a:bodyPr vert="horz" lIns="91440" tIns="45720" rIns="91440" bIns="45720" rtlCol="0" anchor="t">
            <a:noAutofit/>
          </a:bodyPr>
          <a:lstStyle/>
          <a:p>
            <a:r>
              <a:rPr lang="en-US" sz="2000">
                <a:latin typeface="Cavolini"/>
                <a:cs typeface="Cavolini"/>
              </a:rPr>
              <a:t>Let us pray for all those we have thought about during light fever week who are no longer with us. May we always hold them in our heart;</a:t>
            </a:r>
          </a:p>
          <a:p>
            <a:r>
              <a:rPr lang="en-US" sz="2000" i="1">
                <a:latin typeface="Cavolini"/>
                <a:cs typeface="Cavolini"/>
              </a:rPr>
              <a:t>Eternal rest grant unto them, O Lord, and let perpetual light shine upon them. May they rest in peace. </a:t>
            </a:r>
          </a:p>
          <a:p>
            <a:r>
              <a:rPr lang="en-US" sz="2000">
                <a:latin typeface="Cavolini"/>
                <a:cs typeface="Cavolini"/>
              </a:rPr>
              <a:t>Amen</a:t>
            </a:r>
          </a:p>
        </p:txBody>
      </p:sp>
    </p:spTree>
    <p:extLst>
      <p:ext uri="{BB962C8B-B14F-4D97-AF65-F5344CB8AC3E}">
        <p14:creationId xmlns:p14="http://schemas.microsoft.com/office/powerpoint/2010/main" val="318973012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Text, whiteboard&#10;&#10;Description automatically generated">
            <a:extLst>
              <a:ext uri="{FF2B5EF4-FFF2-40B4-BE49-F238E27FC236}">
                <a16:creationId xmlns:a16="http://schemas.microsoft.com/office/drawing/2014/main" id="{0CE9E3BD-CF03-47CD-A94F-BDE9E88ABC2D}"/>
              </a:ext>
            </a:extLst>
          </p:cNvPr>
          <p:cNvPicPr>
            <a:picLocks noGrp="1" noChangeAspect="1"/>
          </p:cNvPicPr>
          <p:nvPr>
            <p:ph idx="1"/>
          </p:nvPr>
        </p:nvPicPr>
        <p:blipFill rotWithShape="1">
          <a:blip r:embed="rId2"/>
          <a:srcRect l="23298" t="7892" b="1199"/>
          <a:stretch/>
        </p:blipFill>
        <p:spPr>
          <a:xfrm>
            <a:off x="20" y="10"/>
            <a:ext cx="8668492" cy="6857990"/>
          </a:xfrm>
          <a:prstGeom prst="rect">
            <a:avLst/>
          </a:prstGeom>
        </p:spPr>
      </p:pic>
      <p:sp>
        <p:nvSpPr>
          <p:cNvPr id="17" name="Rectangle 16">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203395-8506-401C-B09D-7907D4855A43}"/>
              </a:ext>
            </a:extLst>
          </p:cNvPr>
          <p:cNvSpPr>
            <a:spLocks noGrp="1"/>
          </p:cNvSpPr>
          <p:nvPr>
            <p:ph type="title"/>
          </p:nvPr>
        </p:nvSpPr>
        <p:spPr>
          <a:xfrm>
            <a:off x="9116115" y="159206"/>
            <a:ext cx="3438144" cy="1124712"/>
          </a:xfrm>
        </p:spPr>
        <p:txBody>
          <a:bodyPr vert="horz" lIns="91440" tIns="45720" rIns="91440" bIns="45720" rtlCol="0" anchor="b">
            <a:normAutofit/>
          </a:bodyPr>
          <a:lstStyle/>
          <a:p>
            <a:r>
              <a:rPr lang="en-US" sz="2800" b="1">
                <a:latin typeface="Cavolini"/>
                <a:cs typeface="Cavolini"/>
              </a:rPr>
              <a:t>Friday 27th November</a:t>
            </a:r>
          </a:p>
        </p:txBody>
      </p:sp>
      <p:sp>
        <p:nvSpPr>
          <p:cNvPr id="19" name="Rectangle 1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9AFAED30-3754-498F-85E6-04F05F6DA50A}"/>
              </a:ext>
            </a:extLst>
          </p:cNvPr>
          <p:cNvSpPr>
            <a:spLocks noGrp="1"/>
          </p:cNvSpPr>
          <p:nvPr>
            <p:ph type="body" sz="half" idx="2"/>
          </p:nvPr>
        </p:nvSpPr>
        <p:spPr>
          <a:xfrm>
            <a:off x="7560800" y="2738930"/>
            <a:ext cx="4409673" cy="3207258"/>
          </a:xfrm>
        </p:spPr>
        <p:txBody>
          <a:bodyPr vert="horz" lIns="91440" tIns="45720" rIns="91440" bIns="45720" rtlCol="0" anchor="t">
            <a:noAutofit/>
          </a:bodyPr>
          <a:lstStyle/>
          <a:p>
            <a:r>
              <a:rPr lang="en-US" sz="1700">
                <a:latin typeface="Cavolini"/>
                <a:cs typeface="Cavolini"/>
              </a:rPr>
              <a:t>Loving Father</a:t>
            </a:r>
            <a:endParaRPr lang="en-US" sz="1700" dirty="0">
              <a:latin typeface="Cavolini"/>
              <a:cs typeface="Cavolini"/>
            </a:endParaRPr>
          </a:p>
          <a:p>
            <a:r>
              <a:rPr lang="en-US" sz="1700" dirty="0">
                <a:latin typeface="Cavolini"/>
                <a:cs typeface="Cavolini"/>
              </a:rPr>
              <a:t> Help us to follow the example of Joseph in the upcoming season of Advent, and to stick by those who we love. Help us to be faithful, caring and kind. Help us not to desert our friends when they need us most, but to be their strength and their help. Watch over us this weekend and bring us back safely for another week of learning on Monday.</a:t>
            </a:r>
          </a:p>
          <a:p>
            <a:endParaRPr lang="en-US" sz="1700" dirty="0">
              <a:latin typeface="Cavolini"/>
              <a:cs typeface="Calibri" panose="020F0502020204030204"/>
            </a:endParaRPr>
          </a:p>
          <a:p>
            <a:r>
              <a:rPr lang="en-US" sz="1700" dirty="0">
                <a:latin typeface="Cavolini"/>
                <a:cs typeface="Cavolini"/>
              </a:rPr>
              <a:t>St Joseph – Pray for us  </a:t>
            </a:r>
          </a:p>
        </p:txBody>
      </p:sp>
    </p:spTree>
    <p:extLst>
      <p:ext uri="{BB962C8B-B14F-4D97-AF65-F5344CB8AC3E}">
        <p14:creationId xmlns:p14="http://schemas.microsoft.com/office/powerpoint/2010/main" val="116304361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74D6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203395-8506-401C-B09D-7907D4855A43}"/>
              </a:ext>
            </a:extLst>
          </p:cNvPr>
          <p:cNvSpPr>
            <a:spLocks noGrp="1"/>
          </p:cNvSpPr>
          <p:nvPr>
            <p:ph type="title"/>
          </p:nvPr>
        </p:nvSpPr>
        <p:spPr>
          <a:xfrm>
            <a:off x="524256" y="4767072"/>
            <a:ext cx="6594189" cy="1625210"/>
          </a:xfrm>
        </p:spPr>
        <p:txBody>
          <a:bodyPr>
            <a:normAutofit/>
          </a:bodyPr>
          <a:lstStyle/>
          <a:p>
            <a:pPr algn="r"/>
            <a:r>
              <a:rPr lang="en-GB">
                <a:solidFill>
                  <a:srgbClr val="FFFFFF"/>
                </a:solidFill>
                <a:latin typeface="Cavolini"/>
                <a:cs typeface="Calibri Light"/>
              </a:rPr>
              <a:t>Final thought of the week</a:t>
            </a:r>
            <a:endParaRPr lang="en-GB">
              <a:solidFill>
                <a:srgbClr val="FFFFFF"/>
              </a:solidFill>
              <a:latin typeface="Cavolini"/>
            </a:endParaRPr>
          </a:p>
        </p:txBody>
      </p:sp>
      <p:pic>
        <p:nvPicPr>
          <p:cNvPr id="3" name="Picture 3" descr="Text&#10;&#10;Description automatically generated">
            <a:extLst>
              <a:ext uri="{FF2B5EF4-FFF2-40B4-BE49-F238E27FC236}">
                <a16:creationId xmlns:a16="http://schemas.microsoft.com/office/drawing/2014/main" id="{FF96CAF6-9D41-4EA5-9A7B-B83EAFDE2A07}"/>
              </a:ext>
            </a:extLst>
          </p:cNvPr>
          <p:cNvPicPr>
            <a:picLocks noChangeAspect="1"/>
          </p:cNvPicPr>
          <p:nvPr/>
        </p:nvPicPr>
        <p:blipFill rotWithShape="1">
          <a:blip r:embed="rId2"/>
          <a:srcRect r="1" b="17459"/>
          <a:stretch/>
        </p:blipFill>
        <p:spPr>
          <a:xfrm>
            <a:off x="327547" y="321733"/>
            <a:ext cx="7058306" cy="4107392"/>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913241C0-0948-4655-8616-998CA1CAFF0F}"/>
              </a:ext>
            </a:extLst>
          </p:cNvPr>
          <p:cNvSpPr>
            <a:spLocks noGrp="1"/>
          </p:cNvSpPr>
          <p:nvPr>
            <p:ph idx="1"/>
          </p:nvPr>
        </p:nvSpPr>
        <p:spPr>
          <a:xfrm>
            <a:off x="8540798" y="3569067"/>
            <a:ext cx="3424739" cy="4852362"/>
          </a:xfrm>
        </p:spPr>
        <p:txBody>
          <a:bodyPr vert="horz" lIns="91440" tIns="45720" rIns="91440" bIns="45720" rtlCol="0" anchor="ctr">
            <a:normAutofit/>
          </a:bodyPr>
          <a:lstStyle/>
          <a:p>
            <a:pPr marL="0" indent="0">
              <a:buNone/>
            </a:pPr>
            <a:r>
              <a:rPr lang="en-US" sz="2000">
                <a:solidFill>
                  <a:srgbClr val="FFFFFF"/>
                </a:solidFill>
                <a:latin typeface="Cavolini"/>
                <a:cs typeface="Calibri"/>
              </a:rPr>
              <a:t>Next week's theme; </a:t>
            </a:r>
            <a:endParaRPr lang="en-US" sz="2000">
              <a:solidFill>
                <a:srgbClr val="FFFFFF"/>
              </a:solidFill>
              <a:latin typeface="Cavolini"/>
              <a:cs typeface="Cavolini"/>
            </a:endParaRPr>
          </a:p>
          <a:p>
            <a:pPr marL="0" indent="0">
              <a:buNone/>
            </a:pPr>
            <a:r>
              <a:rPr lang="en-US" sz="2000">
                <a:solidFill>
                  <a:srgbClr val="FFFFFF"/>
                </a:solidFill>
                <a:latin typeface="Cavolini"/>
                <a:cs typeface="Calibri"/>
              </a:rPr>
              <a:t>Advent </a:t>
            </a:r>
          </a:p>
        </p:txBody>
      </p:sp>
      <p:sp>
        <p:nvSpPr>
          <p:cNvPr id="6" name="TextBox 5">
            <a:extLst>
              <a:ext uri="{FF2B5EF4-FFF2-40B4-BE49-F238E27FC236}">
                <a16:creationId xmlns:a16="http://schemas.microsoft.com/office/drawing/2014/main" id="{D3733442-A5B5-4DAD-9C67-ABB31511E39A}"/>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Tree>
    <p:extLst>
      <p:ext uri="{BB962C8B-B14F-4D97-AF65-F5344CB8AC3E}">
        <p14:creationId xmlns:p14="http://schemas.microsoft.com/office/powerpoint/2010/main" val="2659892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EC23755053DC547A832FC1BE10AA979" ma:contentTypeVersion="11" ma:contentTypeDescription="Create a new document." ma:contentTypeScope="" ma:versionID="b83c7edba6a831ff65981b2ec5bbc79b">
  <xsd:schema xmlns:xsd="http://www.w3.org/2001/XMLSchema" xmlns:xs="http://www.w3.org/2001/XMLSchema" xmlns:p="http://schemas.microsoft.com/office/2006/metadata/properties" xmlns:ns2="39f72b24-5007-4aaa-958d-37c0254d6316" xmlns:ns3="cc78bd7e-717a-4d09-8223-d6b420796a3e" targetNamespace="http://schemas.microsoft.com/office/2006/metadata/properties" ma:root="true" ma:fieldsID="b983b828534b0ec9723dd3fcec7161b6" ns2:_="" ns3:_="">
    <xsd:import namespace="39f72b24-5007-4aaa-958d-37c0254d6316"/>
    <xsd:import namespace="cc78bd7e-717a-4d09-8223-d6b420796a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f72b24-5007-4aaa-958d-37c0254d63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78bd7e-717a-4d09-8223-d6b420796a3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23ADAD-ABD9-4534-9587-A7BA344E7E7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D25ADBB-C978-4B35-9C9C-B339C97EBF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f72b24-5007-4aaa-958d-37c0254d6316"/>
    <ds:schemaRef ds:uri="cc78bd7e-717a-4d09-8223-d6b420796a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E0823E-29D2-43F4-A5CC-A751848BB1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368</Words>
  <Application>Microsoft Office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Cavolini</vt:lpstr>
      <vt:lpstr>office theme</vt:lpstr>
      <vt:lpstr>Week 11 - Mary</vt:lpstr>
      <vt:lpstr>Monday 23rd November</vt:lpstr>
      <vt:lpstr>Tuesday 24th November</vt:lpstr>
      <vt:lpstr>Wednesday 25th November</vt:lpstr>
      <vt:lpstr>Thursday 26th November</vt:lpstr>
      <vt:lpstr>Friday 27th November</vt:lpstr>
      <vt:lpstr>Final thought of the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Matt Haughton</cp:lastModifiedBy>
  <cp:revision>3</cp:revision>
  <dcterms:created xsi:type="dcterms:W3CDTF">2020-11-22T12:18:45Z</dcterms:created>
  <dcterms:modified xsi:type="dcterms:W3CDTF">2020-11-22T12:59:11Z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0x0101007EC23755053DC547A832FC1BE10AA979</vt:lpwstr>
  </property>
</Properties>
</file>