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582A9A-591C-4DF0-8588-83461CFFDEED}" v="1899" dt="2020-10-03T11:28:07.3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DD129-A8C2-419E-B641-6CC90F50732D}"/>
              </a:ext>
            </a:extLst>
          </p:cNvPr>
          <p:cNvSpPr>
            <a:spLocks noGrp="1"/>
          </p:cNvSpPr>
          <p:nvPr>
            <p:ph type="ctrTitle"/>
          </p:nvPr>
        </p:nvSpPr>
        <p:spPr>
          <a:xfrm>
            <a:off x="762000" y="1524000"/>
            <a:ext cx="10668000" cy="22860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1B33C04-8A23-4499-A6EF-1D190F0FB38E}"/>
              </a:ext>
            </a:extLst>
          </p:cNvPr>
          <p:cNvSpPr>
            <a:spLocks noGrp="1"/>
          </p:cNvSpPr>
          <p:nvPr>
            <p:ph type="subTitle" idx="1"/>
          </p:nvPr>
        </p:nvSpPr>
        <p:spPr>
          <a:xfrm>
            <a:off x="762000" y="4571999"/>
            <a:ext cx="10668000" cy="15240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FA99FB-5674-4BC5-949F-8D45EC167511}"/>
              </a:ext>
            </a:extLst>
          </p:cNvPr>
          <p:cNvSpPr>
            <a:spLocks noGrp="1"/>
          </p:cNvSpPr>
          <p:nvPr>
            <p:ph type="dt" sz="half" idx="10"/>
          </p:nvPr>
        </p:nvSpPr>
        <p:spPr/>
        <p:txBody>
          <a:bodyPr/>
          <a:lstStyle/>
          <a:p>
            <a:fld id="{76969C88-B244-455D-A017-012B25B1ACDD}" type="datetimeFigureOut">
              <a:rPr lang="en-US" smtClean="0"/>
              <a:t>10/3/2020</a:t>
            </a:fld>
            <a:endParaRPr lang="en-US"/>
          </a:p>
        </p:txBody>
      </p:sp>
      <p:sp>
        <p:nvSpPr>
          <p:cNvPr id="5" name="Footer Placeholder 4">
            <a:extLst>
              <a:ext uri="{FF2B5EF4-FFF2-40B4-BE49-F238E27FC236}">
                <a16:creationId xmlns:a16="http://schemas.microsoft.com/office/drawing/2014/main" id="{0763CF93-DD67-4FE2-8083-864693FE8E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05E934-32B6-44B1-9622-67F30BDA3F3A}"/>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544006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A5B09-FC60-445F-8A12-79869BEC60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A219F7-87F2-409F-BB0B-8FE9270C98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AC2BB8-59E0-4EB2-B3BE-59D8641EE133}"/>
              </a:ext>
            </a:extLst>
          </p:cNvPr>
          <p:cNvSpPr>
            <a:spLocks noGrp="1"/>
          </p:cNvSpPr>
          <p:nvPr>
            <p:ph type="dt" sz="half" idx="10"/>
          </p:nvPr>
        </p:nvSpPr>
        <p:spPr/>
        <p:txBody>
          <a:bodyPr/>
          <a:lstStyle/>
          <a:p>
            <a:fld id="{76969C88-B244-455D-A017-012B25B1ACDD}" type="datetimeFigureOut">
              <a:rPr lang="en-US" smtClean="0"/>
              <a:t>10/3/2020</a:t>
            </a:fld>
            <a:endParaRPr lang="en-US"/>
          </a:p>
        </p:txBody>
      </p:sp>
      <p:sp>
        <p:nvSpPr>
          <p:cNvPr id="5" name="Footer Placeholder 4">
            <a:extLst>
              <a:ext uri="{FF2B5EF4-FFF2-40B4-BE49-F238E27FC236}">
                <a16:creationId xmlns:a16="http://schemas.microsoft.com/office/drawing/2014/main" id="{2D56984E-C0DE-461B-8011-8FC31B0EE9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FE7C03-68D3-445E-A5A2-8A935CFC977E}"/>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132989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21F0D7-112D-48B1-B32B-170B1AA2B51E}"/>
              </a:ext>
            </a:extLst>
          </p:cNvPr>
          <p:cNvSpPr>
            <a:spLocks noGrp="1"/>
          </p:cNvSpPr>
          <p:nvPr>
            <p:ph type="title" orient="vert"/>
          </p:nvPr>
        </p:nvSpPr>
        <p:spPr>
          <a:xfrm>
            <a:off x="9143998" y="761999"/>
            <a:ext cx="2286000" cy="533400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27A7C1-8E5B-41DA-9802-F242D382B66B}"/>
              </a:ext>
            </a:extLst>
          </p:cNvPr>
          <p:cNvSpPr>
            <a:spLocks noGrp="1"/>
          </p:cNvSpPr>
          <p:nvPr>
            <p:ph type="body" orient="vert" idx="1"/>
          </p:nvPr>
        </p:nvSpPr>
        <p:spPr>
          <a:xfrm>
            <a:off x="762001" y="761999"/>
            <a:ext cx="7619999" cy="5334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961CC7-F5B1-464A-8127-60645FB21081}"/>
              </a:ext>
            </a:extLst>
          </p:cNvPr>
          <p:cNvSpPr>
            <a:spLocks noGrp="1"/>
          </p:cNvSpPr>
          <p:nvPr>
            <p:ph type="dt" sz="half" idx="10"/>
          </p:nvPr>
        </p:nvSpPr>
        <p:spPr/>
        <p:txBody>
          <a:bodyPr/>
          <a:lstStyle/>
          <a:p>
            <a:fld id="{76969C88-B244-455D-A017-012B25B1ACDD}" type="datetimeFigureOut">
              <a:rPr lang="en-US" smtClean="0"/>
              <a:t>10/3/2020</a:t>
            </a:fld>
            <a:endParaRPr lang="en-US"/>
          </a:p>
        </p:txBody>
      </p:sp>
      <p:sp>
        <p:nvSpPr>
          <p:cNvPr id="5" name="Footer Placeholder 4">
            <a:extLst>
              <a:ext uri="{FF2B5EF4-FFF2-40B4-BE49-F238E27FC236}">
                <a16:creationId xmlns:a16="http://schemas.microsoft.com/office/drawing/2014/main" id="{53B94302-B381-4F37-A9FF-5CC5519175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707151-541F-4104-B989-83A9DCA6E616}"/>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427112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AF011-A499-4054-89BF-A4800A68F60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66FB6E8-D956-45B5-9B4A-9D31DF466B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CDB9DB-9E62-4292-915C-1DD4134740DB}"/>
              </a:ext>
            </a:extLst>
          </p:cNvPr>
          <p:cNvSpPr>
            <a:spLocks noGrp="1"/>
          </p:cNvSpPr>
          <p:nvPr>
            <p:ph type="dt" sz="half" idx="10"/>
          </p:nvPr>
        </p:nvSpPr>
        <p:spPr/>
        <p:txBody>
          <a:bodyPr/>
          <a:lstStyle/>
          <a:p>
            <a:fld id="{76969C88-B244-455D-A017-012B25B1ACDD}" type="datetimeFigureOut">
              <a:rPr lang="en-US" smtClean="0"/>
              <a:t>10/3/2020</a:t>
            </a:fld>
            <a:endParaRPr lang="en-US"/>
          </a:p>
        </p:txBody>
      </p:sp>
      <p:sp>
        <p:nvSpPr>
          <p:cNvPr id="5" name="Footer Placeholder 4">
            <a:extLst>
              <a:ext uri="{FF2B5EF4-FFF2-40B4-BE49-F238E27FC236}">
                <a16:creationId xmlns:a16="http://schemas.microsoft.com/office/drawing/2014/main" id="{2BD462F1-BC30-4172-8353-363123A1DB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92EE8A-96DF-4D7D-B434-778324756D04}"/>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884803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8453A-F2B4-4EDB-B8FA-150267BC1A9A}"/>
              </a:ext>
            </a:extLst>
          </p:cNvPr>
          <p:cNvSpPr>
            <a:spLocks noGrp="1"/>
          </p:cNvSpPr>
          <p:nvPr>
            <p:ph type="title"/>
          </p:nvPr>
        </p:nvSpPr>
        <p:spPr>
          <a:xfrm>
            <a:off x="762000" y="1524000"/>
            <a:ext cx="10668000" cy="3038475"/>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4C46C51-ADF1-48FC-A4D9-38C369E78304}"/>
              </a:ext>
            </a:extLst>
          </p:cNvPr>
          <p:cNvSpPr>
            <a:spLocks noGrp="1"/>
          </p:cNvSpPr>
          <p:nvPr>
            <p:ph type="body" idx="1"/>
          </p:nvPr>
        </p:nvSpPr>
        <p:spPr>
          <a:xfrm>
            <a:off x="762000" y="4589463"/>
            <a:ext cx="10668000" cy="150653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C43B56-4DC7-490B-AEFD-55ED1ECFF82E}"/>
              </a:ext>
            </a:extLst>
          </p:cNvPr>
          <p:cNvSpPr>
            <a:spLocks noGrp="1"/>
          </p:cNvSpPr>
          <p:nvPr>
            <p:ph type="dt" sz="half" idx="10"/>
          </p:nvPr>
        </p:nvSpPr>
        <p:spPr/>
        <p:txBody>
          <a:bodyPr/>
          <a:lstStyle/>
          <a:p>
            <a:fld id="{76969C88-B244-455D-A017-012B25B1ACDD}" type="datetimeFigureOut">
              <a:rPr lang="en-US" smtClean="0"/>
              <a:t>10/3/2020</a:t>
            </a:fld>
            <a:endParaRPr lang="en-US"/>
          </a:p>
        </p:txBody>
      </p:sp>
      <p:sp>
        <p:nvSpPr>
          <p:cNvPr id="5" name="Footer Placeholder 4">
            <a:extLst>
              <a:ext uri="{FF2B5EF4-FFF2-40B4-BE49-F238E27FC236}">
                <a16:creationId xmlns:a16="http://schemas.microsoft.com/office/drawing/2014/main" id="{454738F8-C4B2-41D8-B627-A6DDB24B2D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F43D49-23F8-4C4B-9C30-EDC030EE6F7E}"/>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239067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5556D-6916-42E6-8820-8A0D328A50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2747A5-C962-477F-89AA-A32385D57996}"/>
              </a:ext>
            </a:extLst>
          </p:cNvPr>
          <p:cNvSpPr>
            <a:spLocks noGrp="1"/>
          </p:cNvSpPr>
          <p:nvPr>
            <p:ph sz="half" idx="1"/>
          </p:nvPr>
        </p:nvSpPr>
        <p:spPr>
          <a:xfrm>
            <a:off x="762000" y="2285999"/>
            <a:ext cx="5151119" cy="3810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D08312-30FC-44D8-B2A9-B5CAAD9F066F}"/>
              </a:ext>
            </a:extLst>
          </p:cNvPr>
          <p:cNvSpPr>
            <a:spLocks noGrp="1"/>
          </p:cNvSpPr>
          <p:nvPr>
            <p:ph sz="half" idx="2"/>
          </p:nvPr>
        </p:nvSpPr>
        <p:spPr>
          <a:xfrm>
            <a:off x="6278879" y="2285999"/>
            <a:ext cx="5151121" cy="3810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ED84EB-AF90-4F19-A376-0FE5E50F9EA5}"/>
              </a:ext>
            </a:extLst>
          </p:cNvPr>
          <p:cNvSpPr>
            <a:spLocks noGrp="1"/>
          </p:cNvSpPr>
          <p:nvPr>
            <p:ph type="dt" sz="half" idx="10"/>
          </p:nvPr>
        </p:nvSpPr>
        <p:spPr/>
        <p:txBody>
          <a:bodyPr/>
          <a:lstStyle/>
          <a:p>
            <a:fld id="{76969C88-B244-455D-A017-012B25B1ACDD}" type="datetimeFigureOut">
              <a:rPr lang="en-US" smtClean="0"/>
              <a:t>10/3/2020</a:t>
            </a:fld>
            <a:endParaRPr lang="en-US"/>
          </a:p>
        </p:txBody>
      </p:sp>
      <p:sp>
        <p:nvSpPr>
          <p:cNvPr id="6" name="Footer Placeholder 5">
            <a:extLst>
              <a:ext uri="{FF2B5EF4-FFF2-40B4-BE49-F238E27FC236}">
                <a16:creationId xmlns:a16="http://schemas.microsoft.com/office/drawing/2014/main" id="{7B838ED0-2789-41E4-A36E-83F92CA2E8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221A83-6D60-45F0-9173-5F6D2438BC36}"/>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705477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FFAE2-03F4-4A94-86C4-9305B237CA89}"/>
              </a:ext>
            </a:extLst>
          </p:cNvPr>
          <p:cNvSpPr>
            <a:spLocks noGrp="1"/>
          </p:cNvSpPr>
          <p:nvPr>
            <p:ph type="title"/>
          </p:nvPr>
        </p:nvSpPr>
        <p:spPr>
          <a:xfrm>
            <a:off x="762000" y="762000"/>
            <a:ext cx="10668000" cy="15240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75BAC5A5-E184-46B6-8AB5-C8E132D3624B}"/>
              </a:ext>
            </a:extLst>
          </p:cNvPr>
          <p:cNvSpPr>
            <a:spLocks noGrp="1"/>
          </p:cNvSpPr>
          <p:nvPr>
            <p:ph type="body" idx="1"/>
          </p:nvPr>
        </p:nvSpPr>
        <p:spPr>
          <a:xfrm>
            <a:off x="762000" y="2285999"/>
            <a:ext cx="5151119"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DCFE87-5D80-45CB-9D13-DFC9AFCEC7F9}"/>
              </a:ext>
            </a:extLst>
          </p:cNvPr>
          <p:cNvSpPr>
            <a:spLocks noGrp="1"/>
          </p:cNvSpPr>
          <p:nvPr>
            <p:ph sz="half" idx="2"/>
          </p:nvPr>
        </p:nvSpPr>
        <p:spPr>
          <a:xfrm>
            <a:off x="762000" y="3048000"/>
            <a:ext cx="5151119"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AC1E5A-8423-4749-8EDA-E13425F69658}"/>
              </a:ext>
            </a:extLst>
          </p:cNvPr>
          <p:cNvSpPr>
            <a:spLocks noGrp="1"/>
          </p:cNvSpPr>
          <p:nvPr>
            <p:ph type="body" sz="quarter" idx="3"/>
          </p:nvPr>
        </p:nvSpPr>
        <p:spPr>
          <a:xfrm>
            <a:off x="6278878" y="2286000"/>
            <a:ext cx="5151122"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832AAA-4BB8-4A3D-9C79-516F82F8001D}"/>
              </a:ext>
            </a:extLst>
          </p:cNvPr>
          <p:cNvSpPr>
            <a:spLocks noGrp="1"/>
          </p:cNvSpPr>
          <p:nvPr>
            <p:ph sz="quarter" idx="4"/>
          </p:nvPr>
        </p:nvSpPr>
        <p:spPr>
          <a:xfrm>
            <a:off x="6278878" y="3048000"/>
            <a:ext cx="5151122"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0BEC63-51D3-4C70-B804-BE9EF765AD21}"/>
              </a:ext>
            </a:extLst>
          </p:cNvPr>
          <p:cNvSpPr>
            <a:spLocks noGrp="1"/>
          </p:cNvSpPr>
          <p:nvPr>
            <p:ph type="dt" sz="half" idx="10"/>
          </p:nvPr>
        </p:nvSpPr>
        <p:spPr/>
        <p:txBody>
          <a:bodyPr/>
          <a:lstStyle/>
          <a:p>
            <a:fld id="{76969C88-B244-455D-A017-012B25B1ACDD}" type="datetimeFigureOut">
              <a:rPr lang="en-US" smtClean="0"/>
              <a:t>10/3/2020</a:t>
            </a:fld>
            <a:endParaRPr lang="en-US"/>
          </a:p>
        </p:txBody>
      </p:sp>
      <p:sp>
        <p:nvSpPr>
          <p:cNvPr id="8" name="Footer Placeholder 7">
            <a:extLst>
              <a:ext uri="{FF2B5EF4-FFF2-40B4-BE49-F238E27FC236}">
                <a16:creationId xmlns:a16="http://schemas.microsoft.com/office/drawing/2014/main" id="{735CA295-8563-402F-92C3-1F20C977C1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FA5918-109D-4342-84C0-9774A52C9E7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966696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F2662-CBD1-4498-9B6E-2961F5EF1B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F739AE-8101-4C18-8CF3-911BDF3978A8}"/>
              </a:ext>
            </a:extLst>
          </p:cNvPr>
          <p:cNvSpPr>
            <a:spLocks noGrp="1"/>
          </p:cNvSpPr>
          <p:nvPr>
            <p:ph type="dt" sz="half" idx="10"/>
          </p:nvPr>
        </p:nvSpPr>
        <p:spPr/>
        <p:txBody>
          <a:bodyPr/>
          <a:lstStyle/>
          <a:p>
            <a:fld id="{76969C88-B244-455D-A017-012B25B1ACDD}" type="datetimeFigureOut">
              <a:rPr lang="en-US" smtClean="0"/>
              <a:t>10/3/2020</a:t>
            </a:fld>
            <a:endParaRPr lang="en-US"/>
          </a:p>
        </p:txBody>
      </p:sp>
      <p:sp>
        <p:nvSpPr>
          <p:cNvPr id="4" name="Footer Placeholder 3">
            <a:extLst>
              <a:ext uri="{FF2B5EF4-FFF2-40B4-BE49-F238E27FC236}">
                <a16:creationId xmlns:a16="http://schemas.microsoft.com/office/drawing/2014/main" id="{66EB1C88-D181-449C-9BE1-E85068C188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38A2C9-E93B-4F0A-A021-9E3AEBC3FA8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404566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0AE8D9-9B42-438E-ADA6-CCFE45788460}"/>
              </a:ext>
            </a:extLst>
          </p:cNvPr>
          <p:cNvSpPr>
            <a:spLocks noGrp="1"/>
          </p:cNvSpPr>
          <p:nvPr>
            <p:ph type="dt" sz="half" idx="10"/>
          </p:nvPr>
        </p:nvSpPr>
        <p:spPr/>
        <p:txBody>
          <a:bodyPr/>
          <a:lstStyle/>
          <a:p>
            <a:fld id="{76969C88-B244-455D-A017-012B25B1ACDD}" type="datetimeFigureOut">
              <a:rPr lang="en-US" smtClean="0"/>
              <a:t>10/3/2020</a:t>
            </a:fld>
            <a:endParaRPr lang="en-US"/>
          </a:p>
        </p:txBody>
      </p:sp>
      <p:sp>
        <p:nvSpPr>
          <p:cNvPr id="3" name="Footer Placeholder 2">
            <a:extLst>
              <a:ext uri="{FF2B5EF4-FFF2-40B4-BE49-F238E27FC236}">
                <a16:creationId xmlns:a16="http://schemas.microsoft.com/office/drawing/2014/main" id="{C4F792B9-A8AF-4E13-8A25-741E89691E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33A2CF6-DBC5-4491-B213-B3CD09D3130C}"/>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577004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27076-58C8-494C-B6B1-DC86F62DDC24}"/>
              </a:ext>
            </a:extLst>
          </p:cNvPr>
          <p:cNvSpPr>
            <a:spLocks noGrp="1"/>
          </p:cNvSpPr>
          <p:nvPr>
            <p:ph type="title"/>
          </p:nvPr>
        </p:nvSpPr>
        <p:spPr>
          <a:xfrm>
            <a:off x="762000" y="761998"/>
            <a:ext cx="3810000" cy="1524002"/>
          </a:xfrm>
        </p:spPr>
        <p:txBody>
          <a:bodyPr anchor="t" anchorCtr="0"/>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9F29E36-0340-452F-8D0A-1BC3F3A388CF}"/>
              </a:ext>
            </a:extLst>
          </p:cNvPr>
          <p:cNvSpPr>
            <a:spLocks noGrp="1"/>
          </p:cNvSpPr>
          <p:nvPr>
            <p:ph idx="1"/>
          </p:nvPr>
        </p:nvSpPr>
        <p:spPr>
          <a:xfrm>
            <a:off x="5334000" y="762001"/>
            <a:ext cx="6096000" cy="5334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051C2E-E587-45E8-BDB1-DFF2F2791BF6}"/>
              </a:ext>
            </a:extLst>
          </p:cNvPr>
          <p:cNvSpPr>
            <a:spLocks noGrp="1"/>
          </p:cNvSpPr>
          <p:nvPr>
            <p:ph type="body" sz="half" idx="2"/>
          </p:nvPr>
        </p:nvSpPr>
        <p:spPr>
          <a:xfrm>
            <a:off x="762000" y="2286000"/>
            <a:ext cx="3810000" cy="38100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21D993-DEDD-470E-B48B-CB053A55A119}"/>
              </a:ext>
            </a:extLst>
          </p:cNvPr>
          <p:cNvSpPr>
            <a:spLocks noGrp="1"/>
          </p:cNvSpPr>
          <p:nvPr>
            <p:ph type="dt" sz="half" idx="10"/>
          </p:nvPr>
        </p:nvSpPr>
        <p:spPr/>
        <p:txBody>
          <a:bodyPr/>
          <a:lstStyle/>
          <a:p>
            <a:fld id="{76969C88-B244-455D-A017-012B25B1ACDD}" type="datetimeFigureOut">
              <a:rPr lang="en-US" smtClean="0"/>
              <a:t>10/3/2020</a:t>
            </a:fld>
            <a:endParaRPr lang="en-US"/>
          </a:p>
        </p:txBody>
      </p:sp>
      <p:sp>
        <p:nvSpPr>
          <p:cNvPr id="6" name="Footer Placeholder 5">
            <a:extLst>
              <a:ext uri="{FF2B5EF4-FFF2-40B4-BE49-F238E27FC236}">
                <a16:creationId xmlns:a16="http://schemas.microsoft.com/office/drawing/2014/main" id="{67926C64-7401-4CA4-859F-74472AF869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108F41-F1F6-431C-9B45-8A447F188CB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476926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104FB-422C-4023-9381-EB12F1582D44}"/>
              </a:ext>
            </a:extLst>
          </p:cNvPr>
          <p:cNvSpPr>
            <a:spLocks noGrp="1"/>
          </p:cNvSpPr>
          <p:nvPr>
            <p:ph type="title"/>
          </p:nvPr>
        </p:nvSpPr>
        <p:spPr>
          <a:xfrm>
            <a:off x="762001" y="762000"/>
            <a:ext cx="3809999" cy="1524000"/>
          </a:xfrm>
        </p:spPr>
        <p:txBody>
          <a:bodyPr anchor="t" anchorCtr="0"/>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4DBA3AA-DE44-4B1F-91D1-09F67B89B941}"/>
              </a:ext>
            </a:extLst>
          </p:cNvPr>
          <p:cNvSpPr>
            <a:spLocks noGrp="1"/>
          </p:cNvSpPr>
          <p:nvPr>
            <p:ph type="pic" idx="1"/>
          </p:nvPr>
        </p:nvSpPr>
        <p:spPr>
          <a:xfrm>
            <a:off x="5334000" y="762001"/>
            <a:ext cx="6021388" cy="5334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A27B131-5117-4106-80DB-2AB208C4C953}"/>
              </a:ext>
            </a:extLst>
          </p:cNvPr>
          <p:cNvSpPr>
            <a:spLocks noGrp="1"/>
          </p:cNvSpPr>
          <p:nvPr>
            <p:ph type="body" sz="half" idx="2"/>
          </p:nvPr>
        </p:nvSpPr>
        <p:spPr>
          <a:xfrm>
            <a:off x="762001" y="2286000"/>
            <a:ext cx="3809999" cy="3810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13918A-7F23-4C72-8E80-591324A3046C}"/>
              </a:ext>
            </a:extLst>
          </p:cNvPr>
          <p:cNvSpPr>
            <a:spLocks noGrp="1"/>
          </p:cNvSpPr>
          <p:nvPr>
            <p:ph type="dt" sz="half" idx="10"/>
          </p:nvPr>
        </p:nvSpPr>
        <p:spPr/>
        <p:txBody>
          <a:bodyPr/>
          <a:lstStyle/>
          <a:p>
            <a:fld id="{76969C88-B244-455D-A017-012B25B1ACDD}" type="datetimeFigureOut">
              <a:rPr lang="en-US" smtClean="0"/>
              <a:t>10/3/2020</a:t>
            </a:fld>
            <a:endParaRPr lang="en-US"/>
          </a:p>
        </p:txBody>
      </p:sp>
      <p:sp>
        <p:nvSpPr>
          <p:cNvPr id="6" name="Footer Placeholder 5">
            <a:extLst>
              <a:ext uri="{FF2B5EF4-FFF2-40B4-BE49-F238E27FC236}">
                <a16:creationId xmlns:a16="http://schemas.microsoft.com/office/drawing/2014/main" id="{181071C8-76FE-4B83-8317-BD53C7C844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23681A-6F29-48FC-9409-319ED3E96635}"/>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196582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6EF5A53-0A64-4CA5-B9C7-1CB97CB5CF1C}"/>
              </a:ext>
            </a:extLst>
          </p:cNvPr>
          <p:cNvSpPr/>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1" name="Freeform: Shape 10">
            <a:extLst>
              <a:ext uri="{FF2B5EF4-FFF2-40B4-BE49-F238E27FC236}">
                <a16:creationId xmlns:a16="http://schemas.microsoft.com/office/drawing/2014/main" id="{34ABFBEA-4EB0-4D02-A2C0-1733CD3D6F12}"/>
              </a:ext>
            </a:extLst>
          </p:cNvPr>
          <p:cNvSpPr/>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12" name="Freeform: Shape 11">
            <a:extLst>
              <a:ext uri="{FF2B5EF4-FFF2-40B4-BE49-F238E27FC236}">
                <a16:creationId xmlns:a16="http://schemas.microsoft.com/office/drawing/2014/main" id="{19E083F6-57F4-487B-A766-EA0462B1EED8}"/>
              </a:ext>
            </a:extLst>
          </p:cNvPr>
          <p:cNvSpPr/>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 name="Title Placeholder 1">
            <a:extLst>
              <a:ext uri="{FF2B5EF4-FFF2-40B4-BE49-F238E27FC236}">
                <a16:creationId xmlns:a16="http://schemas.microsoft.com/office/drawing/2014/main" id="{A3A2F988-7148-4375-83D8-12EE5EBC7BE0}"/>
              </a:ext>
            </a:extLst>
          </p:cNvPr>
          <p:cNvSpPr>
            <a:spLocks noGrp="1"/>
          </p:cNvSpPr>
          <p:nvPr>
            <p:ph type="title"/>
          </p:nvPr>
        </p:nvSpPr>
        <p:spPr>
          <a:xfrm>
            <a:off x="762000" y="762000"/>
            <a:ext cx="10668000" cy="1524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6896238-C5B3-4F3C-97FA-890E1A51A203}"/>
              </a:ext>
            </a:extLst>
          </p:cNvPr>
          <p:cNvSpPr>
            <a:spLocks noGrp="1"/>
          </p:cNvSpPr>
          <p:nvPr>
            <p:ph type="body" idx="1"/>
          </p:nvPr>
        </p:nvSpPr>
        <p:spPr>
          <a:xfrm>
            <a:off x="762000" y="2286000"/>
            <a:ext cx="10668000" cy="38180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D6E4474-0442-4E4B-9E5B-CA7B3951C1DA}"/>
              </a:ext>
            </a:extLst>
          </p:cNvPr>
          <p:cNvSpPr>
            <a:spLocks noGrp="1"/>
          </p:cNvSpPr>
          <p:nvPr>
            <p:ph type="dt" sz="half" idx="2"/>
          </p:nvPr>
        </p:nvSpPr>
        <p:spPr>
          <a:xfrm>
            <a:off x="9389165" y="194320"/>
            <a:ext cx="2040835" cy="365125"/>
          </a:xfrm>
          <a:prstGeom prst="rect">
            <a:avLst/>
          </a:prstGeom>
        </p:spPr>
        <p:txBody>
          <a:bodyPr vert="horz" lIns="91440" tIns="45720" rIns="91440" bIns="45720" rtlCol="0" anchor="ctr"/>
          <a:lstStyle>
            <a:lvl1pPr algn="r">
              <a:defRPr sz="1200">
                <a:solidFill>
                  <a:schemeClr val="tx1">
                    <a:tint val="75000"/>
                    <a:alpha val="70000"/>
                  </a:schemeClr>
                </a:solidFill>
              </a:defRPr>
            </a:lvl1pPr>
          </a:lstStyle>
          <a:p>
            <a:fld id="{76969C88-B244-455D-A017-012B25B1ACDD}" type="datetimeFigureOut">
              <a:rPr lang="en-US" smtClean="0"/>
              <a:pPr/>
              <a:t>10/3/2020</a:t>
            </a:fld>
            <a:endParaRPr lang="en-US"/>
          </a:p>
        </p:txBody>
      </p:sp>
      <p:sp>
        <p:nvSpPr>
          <p:cNvPr id="5" name="Footer Placeholder 4">
            <a:extLst>
              <a:ext uri="{FF2B5EF4-FFF2-40B4-BE49-F238E27FC236}">
                <a16:creationId xmlns:a16="http://schemas.microsoft.com/office/drawing/2014/main" id="{E0626A98-F887-40E1-B9BA-9D93DE90E022}"/>
              </a:ext>
            </a:extLst>
          </p:cNvPr>
          <p:cNvSpPr>
            <a:spLocks noGrp="1"/>
          </p:cNvSpPr>
          <p:nvPr>
            <p:ph type="ftr" sz="quarter" idx="3"/>
          </p:nvPr>
        </p:nvSpPr>
        <p:spPr>
          <a:xfrm>
            <a:off x="761999" y="6356350"/>
            <a:ext cx="6612835" cy="365125"/>
          </a:xfrm>
          <a:prstGeom prst="rect">
            <a:avLst/>
          </a:prstGeom>
        </p:spPr>
        <p:txBody>
          <a:bodyPr vert="horz" lIns="91440" tIns="45720" rIns="91440" bIns="45720" rtlCol="0" anchor="ctr"/>
          <a:lstStyle>
            <a:lvl1pPr algn="l">
              <a:defRPr sz="1200">
                <a:solidFill>
                  <a:schemeClr val="tx1">
                    <a:tint val="75000"/>
                    <a:alpha val="70000"/>
                  </a:schemeClr>
                </a:solidFill>
              </a:defRPr>
            </a:lvl1pPr>
          </a:lstStyle>
          <a:p>
            <a:endParaRPr lang="en-US" dirty="0"/>
          </a:p>
        </p:txBody>
      </p:sp>
      <p:sp>
        <p:nvSpPr>
          <p:cNvPr id="6" name="Slide Number Placeholder 5">
            <a:extLst>
              <a:ext uri="{FF2B5EF4-FFF2-40B4-BE49-F238E27FC236}">
                <a16:creationId xmlns:a16="http://schemas.microsoft.com/office/drawing/2014/main" id="{482C8119-73F6-4713-9AD3-3628DCDFB8F2}"/>
              </a:ext>
            </a:extLst>
          </p:cNvPr>
          <p:cNvSpPr>
            <a:spLocks noGrp="1"/>
          </p:cNvSpPr>
          <p:nvPr>
            <p:ph type="sldNum" sz="quarter" idx="4"/>
          </p:nvPr>
        </p:nvSpPr>
        <p:spPr>
          <a:xfrm>
            <a:off x="9906000" y="6356350"/>
            <a:ext cx="1524000" cy="365125"/>
          </a:xfrm>
          <a:prstGeom prst="rect">
            <a:avLst/>
          </a:prstGeom>
        </p:spPr>
        <p:txBody>
          <a:bodyPr vert="horz" lIns="91440" tIns="45720" rIns="91440" bIns="45720" rtlCol="0" anchor="ctr"/>
          <a:lstStyle>
            <a:lvl1pPr algn="r">
              <a:defRPr sz="1200">
                <a:solidFill>
                  <a:schemeClr val="tx1">
                    <a:tint val="75000"/>
                    <a:alpha val="70000"/>
                  </a:schemeClr>
                </a:solidFill>
              </a:defRPr>
            </a:lvl1pPr>
          </a:lstStyle>
          <a:p>
            <a:fld id="{07CE569E-9B7C-4CB9-AB80-C0841F922CFF}" type="slidenum">
              <a:rPr lang="en-US" smtClean="0"/>
              <a:pPr/>
              <a:t>‹#›</a:t>
            </a:fld>
            <a:endParaRPr lang="en-US"/>
          </a:p>
        </p:txBody>
      </p:sp>
    </p:spTree>
    <p:extLst>
      <p:ext uri="{BB962C8B-B14F-4D97-AF65-F5344CB8AC3E}">
        <p14:creationId xmlns:p14="http://schemas.microsoft.com/office/powerpoint/2010/main" val="1849648516"/>
      </p:ext>
    </p:extLst>
  </p:cSld>
  <p:clrMap bg1="dk1" tx1="lt1" bg2="dk2" tx2="lt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44" r:id="rId6"/>
    <p:sldLayoutId id="2147483740" r:id="rId7"/>
    <p:sldLayoutId id="2147483741" r:id="rId8"/>
    <p:sldLayoutId id="2147483742" r:id="rId9"/>
    <p:sldLayoutId id="2147483743" r:id="rId10"/>
    <p:sldLayoutId id="214748374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25000"/>
        </a:lnSpc>
        <a:spcBef>
          <a:spcPts val="1000"/>
        </a:spcBef>
        <a:buFont typeface="Arial" panose="020B0604020202020204" pitchFamily="34" charset="0"/>
        <a:buChar char="•"/>
        <a:defRPr sz="2800" kern="1200">
          <a:solidFill>
            <a:schemeClr val="tx1">
              <a:alpha val="70000"/>
            </a:schemeClr>
          </a:solidFill>
          <a:latin typeface="+mn-lt"/>
          <a:ea typeface="+mn-ea"/>
          <a:cs typeface="+mn-cs"/>
        </a:defRPr>
      </a:lvl1pPr>
      <a:lvl2pPr marL="685800" indent="-228600" algn="l" defTabSz="914400" rtl="0" eaLnBrk="1" latinLnBrk="0" hangingPunct="1">
        <a:lnSpc>
          <a:spcPct val="125000"/>
        </a:lnSpc>
        <a:spcBef>
          <a:spcPts val="500"/>
        </a:spcBef>
        <a:buFont typeface="Arial" panose="020B0604020202020204" pitchFamily="34" charset="0"/>
        <a:buChar char="•"/>
        <a:defRPr sz="2400" kern="1200">
          <a:solidFill>
            <a:schemeClr val="tx1">
              <a:alpha val="70000"/>
            </a:schemeClr>
          </a:solidFill>
          <a:latin typeface="+mn-lt"/>
          <a:ea typeface="+mn-ea"/>
          <a:cs typeface="+mn-cs"/>
        </a:defRPr>
      </a:lvl2pPr>
      <a:lvl3pPr marL="1143000" indent="-228600" algn="l" defTabSz="914400" rtl="0" eaLnBrk="1" latinLnBrk="0" hangingPunct="1">
        <a:lnSpc>
          <a:spcPct val="125000"/>
        </a:lnSpc>
        <a:spcBef>
          <a:spcPts val="500"/>
        </a:spcBef>
        <a:buFont typeface="Arial" panose="020B0604020202020204" pitchFamily="34" charset="0"/>
        <a:buChar char="•"/>
        <a:defRPr sz="2000" kern="1200">
          <a:solidFill>
            <a:schemeClr val="tx1">
              <a:alpha val="70000"/>
            </a:schemeClr>
          </a:solidFill>
          <a:latin typeface="+mn-lt"/>
          <a:ea typeface="+mn-ea"/>
          <a:cs typeface="+mn-cs"/>
        </a:defRPr>
      </a:lvl3pPr>
      <a:lvl4pPr marL="16002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4pPr>
      <a:lvl5pPr marL="20574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4">
            <a:extLst>
              <a:ext uri="{FF2B5EF4-FFF2-40B4-BE49-F238E27FC236}">
                <a16:creationId xmlns:a16="http://schemas.microsoft.com/office/drawing/2014/main" id="{665A5CBD-5BDA-4345-915C-718F0E585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3">
            <a:extLst>
              <a:ext uri="{FF2B5EF4-FFF2-40B4-BE49-F238E27FC236}">
                <a16:creationId xmlns:a16="http://schemas.microsoft.com/office/drawing/2014/main" id="{3E58D817-3318-43CD-8C72-0F41055144EB}"/>
              </a:ext>
            </a:extLst>
          </p:cNvPr>
          <p:cNvPicPr>
            <a:picLocks noChangeAspect="1"/>
          </p:cNvPicPr>
          <p:nvPr/>
        </p:nvPicPr>
        <p:blipFill rotWithShape="1">
          <a:blip r:embed="rId2"/>
          <a:srcRect l="44094" r="1" b="1"/>
          <a:stretch/>
        </p:blipFill>
        <p:spPr>
          <a:xfrm>
            <a:off x="-1" y="3691671"/>
            <a:ext cx="2651938" cy="3166331"/>
          </a:xfrm>
          <a:custGeom>
            <a:avLst/>
            <a:gdLst/>
            <a:ahLst/>
            <a:cxnLst/>
            <a:rect l="l" t="t" r="r" b="b"/>
            <a:pathLst>
              <a:path w="2651938" h="3166331">
                <a:moveTo>
                  <a:pt x="0" y="0"/>
                </a:moveTo>
                <a:lnTo>
                  <a:pt x="128434" y="80958"/>
                </a:lnTo>
                <a:cubicBezTo>
                  <a:pt x="680924" y="403734"/>
                  <a:pt x="1283371" y="663298"/>
                  <a:pt x="1667387" y="1181434"/>
                </a:cubicBezTo>
                <a:cubicBezTo>
                  <a:pt x="2063018" y="1715408"/>
                  <a:pt x="2066676" y="2480277"/>
                  <a:pt x="2485971" y="2995293"/>
                </a:cubicBezTo>
                <a:cubicBezTo>
                  <a:pt x="2520026" y="3037146"/>
                  <a:pt x="2556241" y="3076606"/>
                  <a:pt x="2594202" y="3114143"/>
                </a:cubicBezTo>
                <a:lnTo>
                  <a:pt x="2651938" y="3166331"/>
                </a:lnTo>
                <a:lnTo>
                  <a:pt x="0" y="3166331"/>
                </a:lnTo>
                <a:close/>
              </a:path>
            </a:pathLst>
          </a:custGeom>
        </p:spPr>
      </p:pic>
      <p:sp>
        <p:nvSpPr>
          <p:cNvPr id="2" name="Title 1"/>
          <p:cNvSpPr>
            <a:spLocks noGrp="1"/>
          </p:cNvSpPr>
          <p:nvPr>
            <p:ph type="ctrTitle"/>
          </p:nvPr>
        </p:nvSpPr>
        <p:spPr>
          <a:xfrm>
            <a:off x="2286000" y="1523999"/>
            <a:ext cx="4572000" cy="2285999"/>
          </a:xfrm>
        </p:spPr>
        <p:txBody>
          <a:bodyPr>
            <a:normAutofit/>
          </a:bodyPr>
          <a:lstStyle/>
          <a:p>
            <a:pPr algn="l"/>
            <a:r>
              <a:rPr lang="en-GB" sz="4400" dirty="0">
                <a:latin typeface="Candara"/>
                <a:cs typeface="Calibri Light"/>
              </a:rPr>
              <a:t>Week 6- Healing</a:t>
            </a:r>
            <a:endParaRPr lang="en-GB" sz="4400">
              <a:latin typeface="Candara"/>
            </a:endParaRPr>
          </a:p>
        </p:txBody>
      </p:sp>
      <p:sp>
        <p:nvSpPr>
          <p:cNvPr id="14" name="Freeform: Shape 16">
            <a:extLst>
              <a:ext uri="{FF2B5EF4-FFF2-40B4-BE49-F238E27FC236}">
                <a16:creationId xmlns:a16="http://schemas.microsoft.com/office/drawing/2014/main" id="{49B03CC1-EF65-45E0-A6F0-114D3F76F0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33825"/>
            <a:ext cx="2431142" cy="2924175"/>
          </a:xfrm>
          <a:custGeom>
            <a:avLst/>
            <a:gdLst>
              <a:gd name="connsiteX0" fmla="*/ 0 w 2431142"/>
              <a:gd name="connsiteY0" fmla="*/ 0 h 2924175"/>
              <a:gd name="connsiteX1" fmla="*/ 3813 w 2431142"/>
              <a:gd name="connsiteY1" fmla="*/ 1480 h 2924175"/>
              <a:gd name="connsiteX2" fmla="*/ 1801293 w 2431142"/>
              <a:gd name="connsiteY2" fmla="*/ 1111068 h 2924175"/>
              <a:gd name="connsiteX3" fmla="*/ 2425734 w 2431142"/>
              <a:gd name="connsiteY3" fmla="*/ 2797078 h 2924175"/>
              <a:gd name="connsiteX4" fmla="*/ 2413860 w 2431142"/>
              <a:gd name="connsiteY4" fmla="*/ 2924175 h 2924175"/>
              <a:gd name="connsiteX5" fmla="*/ 941022 w 2431142"/>
              <a:gd name="connsiteY5" fmla="*/ 2924175 h 2924175"/>
              <a:gd name="connsiteX0" fmla="*/ 0 w 2431142"/>
              <a:gd name="connsiteY0" fmla="*/ 0 h 3015615"/>
              <a:gd name="connsiteX1" fmla="*/ 3813 w 2431142"/>
              <a:gd name="connsiteY1" fmla="*/ 1480 h 3015615"/>
              <a:gd name="connsiteX2" fmla="*/ 1801293 w 2431142"/>
              <a:gd name="connsiteY2" fmla="*/ 1111068 h 3015615"/>
              <a:gd name="connsiteX3" fmla="*/ 2425734 w 2431142"/>
              <a:gd name="connsiteY3" fmla="*/ 2797078 h 3015615"/>
              <a:gd name="connsiteX4" fmla="*/ 2413860 w 2431142"/>
              <a:gd name="connsiteY4" fmla="*/ 2924175 h 3015615"/>
              <a:gd name="connsiteX5" fmla="*/ 1032462 w 2431142"/>
              <a:gd name="connsiteY5" fmla="*/ 3015615 h 3015615"/>
              <a:gd name="connsiteX0" fmla="*/ 0 w 2431142"/>
              <a:gd name="connsiteY0" fmla="*/ 0 h 2924175"/>
              <a:gd name="connsiteX1" fmla="*/ 3813 w 2431142"/>
              <a:gd name="connsiteY1" fmla="*/ 1480 h 2924175"/>
              <a:gd name="connsiteX2" fmla="*/ 1801293 w 2431142"/>
              <a:gd name="connsiteY2" fmla="*/ 1111068 h 2924175"/>
              <a:gd name="connsiteX3" fmla="*/ 2425734 w 2431142"/>
              <a:gd name="connsiteY3" fmla="*/ 2797078 h 2924175"/>
              <a:gd name="connsiteX4" fmla="*/ 2413860 w 2431142"/>
              <a:gd name="connsiteY4" fmla="*/ 2924175 h 2924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1142" h="2924175">
                <a:moveTo>
                  <a:pt x="0" y="0"/>
                </a:moveTo>
                <a:lnTo>
                  <a:pt x="3813" y="1480"/>
                </a:lnTo>
                <a:cubicBezTo>
                  <a:pt x="752659" y="310164"/>
                  <a:pt x="1398401" y="705147"/>
                  <a:pt x="1801293" y="1111068"/>
                </a:cubicBezTo>
                <a:cubicBezTo>
                  <a:pt x="2293323" y="1606409"/>
                  <a:pt x="2465054" y="2204162"/>
                  <a:pt x="2425734" y="2797078"/>
                </a:cubicBezTo>
                <a:lnTo>
                  <a:pt x="2413860" y="2924175"/>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pic>
        <p:nvPicPr>
          <p:cNvPr id="10" name="Picture 11" descr="A picture containing food&#10;&#10;Description automatically generated">
            <a:extLst>
              <a:ext uri="{FF2B5EF4-FFF2-40B4-BE49-F238E27FC236}">
                <a16:creationId xmlns:a16="http://schemas.microsoft.com/office/drawing/2014/main" id="{D68C820D-1167-4109-96EA-CCC10F2F1843}"/>
              </a:ext>
            </a:extLst>
          </p:cNvPr>
          <p:cNvPicPr>
            <a:picLocks noChangeAspect="1"/>
          </p:cNvPicPr>
          <p:nvPr/>
        </p:nvPicPr>
        <p:blipFill rotWithShape="1">
          <a:blip r:embed="rId3"/>
          <a:srcRect l="48194" r="19843" b="-1"/>
          <a:stretch/>
        </p:blipFill>
        <p:spPr>
          <a:xfrm>
            <a:off x="7695786" y="-1"/>
            <a:ext cx="4496214" cy="4712444"/>
          </a:xfrm>
          <a:custGeom>
            <a:avLst/>
            <a:gdLst/>
            <a:ahLst/>
            <a:cxnLst/>
            <a:rect l="l" t="t" r="r" b="b"/>
            <a:pathLst>
              <a:path w="4496214" h="4712444">
                <a:moveTo>
                  <a:pt x="520805" y="0"/>
                </a:moveTo>
                <a:lnTo>
                  <a:pt x="4496214" y="0"/>
                </a:lnTo>
                <a:lnTo>
                  <a:pt x="4496214" y="2870874"/>
                </a:lnTo>
                <a:lnTo>
                  <a:pt x="4327504" y="2986301"/>
                </a:lnTo>
                <a:cubicBezTo>
                  <a:pt x="4258159" y="3033104"/>
                  <a:pt x="4191380" y="3077964"/>
                  <a:pt x="4128523" y="3121316"/>
                </a:cubicBezTo>
                <a:cubicBezTo>
                  <a:pt x="3416510" y="3613182"/>
                  <a:pt x="2702940" y="4104035"/>
                  <a:pt x="1946719" y="4514203"/>
                </a:cubicBezTo>
                <a:cubicBezTo>
                  <a:pt x="1506382" y="4753298"/>
                  <a:pt x="872113" y="4891401"/>
                  <a:pt x="393090" y="4234003"/>
                </a:cubicBezTo>
                <a:cubicBezTo>
                  <a:pt x="73281" y="3794802"/>
                  <a:pt x="-2478" y="3209529"/>
                  <a:pt x="62" y="2727368"/>
                </a:cubicBezTo>
                <a:cubicBezTo>
                  <a:pt x="5227" y="1750794"/>
                  <a:pt x="200135" y="818862"/>
                  <a:pt x="513680" y="17175"/>
                </a:cubicBezTo>
                <a:close/>
              </a:path>
            </a:pathLst>
          </a:custGeom>
        </p:spPr>
      </p:pic>
      <p:sp>
        <p:nvSpPr>
          <p:cNvPr id="19" name="Freeform: Shape 18">
            <a:extLst>
              <a:ext uri="{FF2B5EF4-FFF2-40B4-BE49-F238E27FC236}">
                <a16:creationId xmlns:a16="http://schemas.microsoft.com/office/drawing/2014/main" id="{8F00339E-AB33-4929-B7AA-611576663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3800" y="16663"/>
            <a:ext cx="4648201" cy="4555336"/>
          </a:xfrm>
          <a:custGeom>
            <a:avLst/>
            <a:gdLst>
              <a:gd name="connsiteX0" fmla="*/ 520805 w 4496214"/>
              <a:gd name="connsiteY0" fmla="*/ 0 h 4712444"/>
              <a:gd name="connsiteX1" fmla="*/ 4496214 w 4496214"/>
              <a:gd name="connsiteY1" fmla="*/ 0 h 4712444"/>
              <a:gd name="connsiteX2" fmla="*/ 4496214 w 4496214"/>
              <a:gd name="connsiteY2" fmla="*/ 2870874 h 4712444"/>
              <a:gd name="connsiteX3" fmla="*/ 4327504 w 4496214"/>
              <a:gd name="connsiteY3" fmla="*/ 2986301 h 4712444"/>
              <a:gd name="connsiteX4" fmla="*/ 4128523 w 4496214"/>
              <a:gd name="connsiteY4" fmla="*/ 3121316 h 4712444"/>
              <a:gd name="connsiteX5" fmla="*/ 1946719 w 4496214"/>
              <a:gd name="connsiteY5" fmla="*/ 4514203 h 4712444"/>
              <a:gd name="connsiteX6" fmla="*/ 393090 w 4496214"/>
              <a:gd name="connsiteY6" fmla="*/ 4234003 h 4712444"/>
              <a:gd name="connsiteX7" fmla="*/ 62 w 4496214"/>
              <a:gd name="connsiteY7" fmla="*/ 2727368 h 4712444"/>
              <a:gd name="connsiteX8" fmla="*/ 513680 w 4496214"/>
              <a:gd name="connsiteY8" fmla="*/ 17175 h 4712444"/>
              <a:gd name="connsiteX0" fmla="*/ 4496214 w 4496214"/>
              <a:gd name="connsiteY0" fmla="*/ 0 h 4712444"/>
              <a:gd name="connsiteX1" fmla="*/ 4496214 w 4496214"/>
              <a:gd name="connsiteY1" fmla="*/ 2870874 h 4712444"/>
              <a:gd name="connsiteX2" fmla="*/ 4327504 w 4496214"/>
              <a:gd name="connsiteY2" fmla="*/ 2986301 h 4712444"/>
              <a:gd name="connsiteX3" fmla="*/ 4128523 w 4496214"/>
              <a:gd name="connsiteY3" fmla="*/ 3121316 h 4712444"/>
              <a:gd name="connsiteX4" fmla="*/ 1946719 w 4496214"/>
              <a:gd name="connsiteY4" fmla="*/ 4514203 h 4712444"/>
              <a:gd name="connsiteX5" fmla="*/ 393090 w 4496214"/>
              <a:gd name="connsiteY5" fmla="*/ 4234003 h 4712444"/>
              <a:gd name="connsiteX6" fmla="*/ 62 w 4496214"/>
              <a:gd name="connsiteY6" fmla="*/ 2727368 h 4712444"/>
              <a:gd name="connsiteX7" fmla="*/ 513680 w 4496214"/>
              <a:gd name="connsiteY7" fmla="*/ 17175 h 4712444"/>
              <a:gd name="connsiteX8" fmla="*/ 610729 w 4496214"/>
              <a:gd name="connsiteY8" fmla="*/ 94249 h 4712444"/>
              <a:gd name="connsiteX0" fmla="*/ 4496214 w 4496214"/>
              <a:gd name="connsiteY0" fmla="*/ 2853983 h 4695553"/>
              <a:gd name="connsiteX1" fmla="*/ 4327504 w 4496214"/>
              <a:gd name="connsiteY1" fmla="*/ 2969410 h 4695553"/>
              <a:gd name="connsiteX2" fmla="*/ 4128523 w 4496214"/>
              <a:gd name="connsiteY2" fmla="*/ 3104425 h 4695553"/>
              <a:gd name="connsiteX3" fmla="*/ 1946719 w 4496214"/>
              <a:gd name="connsiteY3" fmla="*/ 4497312 h 4695553"/>
              <a:gd name="connsiteX4" fmla="*/ 393090 w 4496214"/>
              <a:gd name="connsiteY4" fmla="*/ 4217112 h 4695553"/>
              <a:gd name="connsiteX5" fmla="*/ 62 w 4496214"/>
              <a:gd name="connsiteY5" fmla="*/ 2710477 h 4695553"/>
              <a:gd name="connsiteX6" fmla="*/ 513680 w 4496214"/>
              <a:gd name="connsiteY6" fmla="*/ 284 h 4695553"/>
              <a:gd name="connsiteX7" fmla="*/ 610729 w 4496214"/>
              <a:gd name="connsiteY7" fmla="*/ 77358 h 4695553"/>
              <a:gd name="connsiteX0" fmla="*/ 4496214 w 4496214"/>
              <a:gd name="connsiteY0" fmla="*/ 2853699 h 4695269"/>
              <a:gd name="connsiteX1" fmla="*/ 4327504 w 4496214"/>
              <a:gd name="connsiteY1" fmla="*/ 2969126 h 4695269"/>
              <a:gd name="connsiteX2" fmla="*/ 4128523 w 4496214"/>
              <a:gd name="connsiteY2" fmla="*/ 3104141 h 4695269"/>
              <a:gd name="connsiteX3" fmla="*/ 1946719 w 4496214"/>
              <a:gd name="connsiteY3" fmla="*/ 4497028 h 4695269"/>
              <a:gd name="connsiteX4" fmla="*/ 393090 w 4496214"/>
              <a:gd name="connsiteY4" fmla="*/ 4216828 h 4695269"/>
              <a:gd name="connsiteX5" fmla="*/ 62 w 4496214"/>
              <a:gd name="connsiteY5" fmla="*/ 2710193 h 4695269"/>
              <a:gd name="connsiteX6" fmla="*/ 513680 w 4496214"/>
              <a:gd name="connsiteY6" fmla="*/ 0 h 4695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96214" h="4695269">
                <a:moveTo>
                  <a:pt x="4496214" y="2853699"/>
                </a:moveTo>
                <a:lnTo>
                  <a:pt x="4327504" y="2969126"/>
                </a:lnTo>
                <a:lnTo>
                  <a:pt x="4128523" y="3104141"/>
                </a:lnTo>
                <a:cubicBezTo>
                  <a:pt x="3416510" y="3596007"/>
                  <a:pt x="2702940" y="4086860"/>
                  <a:pt x="1946719" y="4497028"/>
                </a:cubicBezTo>
                <a:cubicBezTo>
                  <a:pt x="1506382" y="4736123"/>
                  <a:pt x="872113" y="4874226"/>
                  <a:pt x="393090" y="4216828"/>
                </a:cubicBezTo>
                <a:cubicBezTo>
                  <a:pt x="73281" y="3777627"/>
                  <a:pt x="-2478" y="3192354"/>
                  <a:pt x="62" y="2710193"/>
                </a:cubicBezTo>
                <a:cubicBezTo>
                  <a:pt x="5227" y="1733619"/>
                  <a:pt x="200135" y="801687"/>
                  <a:pt x="513680" y="0"/>
                </a:cubicBez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Light"/>
            </a:endParaRPr>
          </a:p>
        </p:txBody>
      </p:sp>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A6EF5A53-0A64-4CA5-B9C7-1CB97CB5C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25" name="Freeform: Shape 24">
            <a:extLst>
              <a:ext uri="{FF2B5EF4-FFF2-40B4-BE49-F238E27FC236}">
                <a16:creationId xmlns:a16="http://schemas.microsoft.com/office/drawing/2014/main" id="{34ABFBEA-4EB0-4D02-A2C0-1733CD3D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27" name="Freeform: Shape 26">
            <a:extLst>
              <a:ext uri="{FF2B5EF4-FFF2-40B4-BE49-F238E27FC236}">
                <a16:creationId xmlns:a16="http://schemas.microsoft.com/office/drawing/2014/main" id="{19E083F6-57F4-487B-A766-EA0462B1E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useBgFill="1">
        <p:nvSpPr>
          <p:cNvPr id="29" name="Rectangle 28">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A close up of a flower garden&#10;&#10;Description automatically generated">
            <a:extLst>
              <a:ext uri="{FF2B5EF4-FFF2-40B4-BE49-F238E27FC236}">
                <a16:creationId xmlns:a16="http://schemas.microsoft.com/office/drawing/2014/main" id="{D740ED11-E01E-4C37-B667-C6329497FE46}"/>
              </a:ext>
            </a:extLst>
          </p:cNvPr>
          <p:cNvPicPr>
            <a:picLocks noGrp="1" noChangeAspect="1"/>
          </p:cNvPicPr>
          <p:nvPr>
            <p:ph type="pic" idx="1"/>
          </p:nvPr>
        </p:nvPicPr>
        <p:blipFill rotWithShape="1">
          <a:blip r:embed="rId2"/>
          <a:srcRect l="35966" r="2493" b="2"/>
          <a:stretch/>
        </p:blipFill>
        <p:spPr>
          <a:xfrm>
            <a:off x="2" y="10"/>
            <a:ext cx="5578823" cy="6028246"/>
          </a:xfrm>
          <a:custGeom>
            <a:avLst/>
            <a:gdLst/>
            <a:ahLst/>
            <a:cxnLst/>
            <a:rect l="l" t="t" r="r" b="b"/>
            <a:pathLst>
              <a:path w="5578823" h="6028256">
                <a:moveTo>
                  <a:pt x="0" y="0"/>
                </a:moveTo>
                <a:lnTo>
                  <a:pt x="3897606" y="0"/>
                </a:lnTo>
                <a:lnTo>
                  <a:pt x="4274232" y="360545"/>
                </a:lnTo>
                <a:cubicBezTo>
                  <a:pt x="4408856" y="488910"/>
                  <a:pt x="4542134" y="615181"/>
                  <a:pt x="4673934" y="738354"/>
                </a:cubicBezTo>
                <a:cubicBezTo>
                  <a:pt x="5042663" y="1082881"/>
                  <a:pt x="5282330" y="1428108"/>
                  <a:pt x="5421862" y="1773839"/>
                </a:cubicBezTo>
                <a:cubicBezTo>
                  <a:pt x="5631101" y="2292214"/>
                  <a:pt x="5614731" y="2811325"/>
                  <a:pt x="5469198" y="3329255"/>
                </a:cubicBezTo>
                <a:cubicBezTo>
                  <a:pt x="5323662" y="3847185"/>
                  <a:pt x="5048962" y="4363935"/>
                  <a:pt x="4741546" y="4877588"/>
                </a:cubicBezTo>
                <a:cubicBezTo>
                  <a:pt x="4027238" y="6071494"/>
                  <a:pt x="2764972" y="6102970"/>
                  <a:pt x="1325600" y="5980388"/>
                </a:cubicBezTo>
                <a:cubicBezTo>
                  <a:pt x="903947" y="5944442"/>
                  <a:pt x="499735" y="5907589"/>
                  <a:pt x="137593" y="5804042"/>
                </a:cubicBezTo>
                <a:lnTo>
                  <a:pt x="0" y="5760161"/>
                </a:lnTo>
                <a:close/>
              </a:path>
            </a:pathLst>
          </a:custGeom>
        </p:spPr>
      </p:pic>
      <p:sp>
        <p:nvSpPr>
          <p:cNvPr id="31" name="Freeform: Shape 30">
            <a:extLst>
              <a:ext uri="{FF2B5EF4-FFF2-40B4-BE49-F238E27FC236}">
                <a16:creationId xmlns:a16="http://schemas.microsoft.com/office/drawing/2014/main" id="{E633B38B-B87A-4288-A20F-0223A6C27A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704117" cy="6096000"/>
          </a:xfrm>
          <a:custGeom>
            <a:avLst/>
            <a:gdLst>
              <a:gd name="connsiteX0" fmla="*/ 0 w 5704117"/>
              <a:gd name="connsiteY0" fmla="*/ 0 h 6096000"/>
              <a:gd name="connsiteX1" fmla="*/ 4562795 w 5704117"/>
              <a:gd name="connsiteY1" fmla="*/ 0 h 6096000"/>
              <a:gd name="connsiteX2" fmla="*/ 4721192 w 5704117"/>
              <a:gd name="connsiteY2" fmla="*/ 133595 h 6096000"/>
              <a:gd name="connsiteX3" fmla="*/ 5467522 w 5704117"/>
              <a:gd name="connsiteY3" fmla="*/ 1054328 h 6096000"/>
              <a:gd name="connsiteX4" fmla="*/ 5538873 w 5704117"/>
              <a:gd name="connsiteY4" fmla="*/ 2897564 h 6096000"/>
              <a:gd name="connsiteX5" fmla="*/ 4442050 w 5704117"/>
              <a:gd name="connsiteY5" fmla="*/ 4732407 h 6096000"/>
              <a:gd name="connsiteX6" fmla="*/ 93046 w 5704117"/>
              <a:gd name="connsiteY6" fmla="*/ 6082857 h 6096000"/>
              <a:gd name="connsiteX7" fmla="*/ 0 w 5704117"/>
              <a:gd name="connsiteY7" fmla="*/ 607845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 name="connsiteX7" fmla="*/ 91440 w 5704117"/>
              <a:gd name="connsiteY7" fmla="*/ 9144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4117" h="6096000">
                <a:moveTo>
                  <a:pt x="4562795" y="0"/>
                </a:moveTo>
                <a:lnTo>
                  <a:pt x="4721192" y="133595"/>
                </a:lnTo>
                <a:cubicBezTo>
                  <a:pt x="5067135" y="440105"/>
                  <a:pt x="5309779" y="747048"/>
                  <a:pt x="5467522" y="1054328"/>
                </a:cubicBezTo>
                <a:cubicBezTo>
                  <a:pt x="5782917" y="1668625"/>
                  <a:pt x="5758242" y="2283795"/>
                  <a:pt x="5538873" y="2897564"/>
                </a:cubicBezTo>
                <a:cubicBezTo>
                  <a:pt x="5319500" y="3511334"/>
                  <a:pt x="4905433" y="4123706"/>
                  <a:pt x="4442050" y="4732407"/>
                </a:cubicBezTo>
                <a:cubicBezTo>
                  <a:pt x="3499930" y="5970384"/>
                  <a:pt x="1925433" y="6153690"/>
                  <a:pt x="93046" y="6082857"/>
                </a:cubicBezTo>
                <a:lnTo>
                  <a:pt x="0" y="607845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sp>
        <p:nvSpPr>
          <p:cNvPr id="3" name="Content Placeholder 2">
            <a:extLst>
              <a:ext uri="{FF2B5EF4-FFF2-40B4-BE49-F238E27FC236}">
                <a16:creationId xmlns:a16="http://schemas.microsoft.com/office/drawing/2014/main" id="{44234BBF-E263-441F-A2C2-AA2BB3C46DE1}"/>
              </a:ext>
            </a:extLst>
          </p:cNvPr>
          <p:cNvSpPr>
            <a:spLocks noGrp="1"/>
          </p:cNvSpPr>
          <p:nvPr>
            <p:ph type="body" sz="half" idx="2"/>
          </p:nvPr>
        </p:nvSpPr>
        <p:spPr>
          <a:xfrm>
            <a:off x="5845479" y="1231726"/>
            <a:ext cx="5334000" cy="3810001"/>
          </a:xfrm>
        </p:spPr>
        <p:txBody>
          <a:bodyPr vert="horz" lIns="91440" tIns="45720" rIns="91440" bIns="45720" rtlCol="0" anchor="t">
            <a:noAutofit/>
          </a:bodyPr>
          <a:lstStyle/>
          <a:p>
            <a:pPr>
              <a:lnSpc>
                <a:spcPct val="115000"/>
              </a:lnSpc>
            </a:pPr>
            <a:r>
              <a:rPr lang="en-US" sz="2200" dirty="0">
                <a:solidFill>
                  <a:srgbClr val="FFFFFF"/>
                </a:solidFill>
              </a:rPr>
              <a:t>This week the parable of the tenants is told from the Gospel of Matthew. </a:t>
            </a:r>
            <a:endParaRPr lang="en-US" sz="2200"/>
          </a:p>
          <a:p>
            <a:pPr>
              <a:lnSpc>
                <a:spcPct val="115000"/>
              </a:lnSpc>
            </a:pPr>
            <a:r>
              <a:rPr lang="en-US" sz="2200" dirty="0">
                <a:solidFill>
                  <a:srgbClr val="FFFFFF"/>
                </a:solidFill>
              </a:rPr>
              <a:t>In it the landowner leases a vineyard to tenants who mistreat the land and the servants of the landowner. </a:t>
            </a:r>
          </a:p>
          <a:p>
            <a:pPr>
              <a:lnSpc>
                <a:spcPct val="115000"/>
              </a:lnSpc>
            </a:pPr>
            <a:r>
              <a:rPr lang="en-US" sz="2200" dirty="0">
                <a:solidFill>
                  <a:srgbClr val="FFFFFF"/>
                </a:solidFill>
              </a:rPr>
              <a:t>From the parable we learn that God is loving and has patient. Let us try in our new school week to replicate these values in our words and actions. To show patience and love is to make someone's life better.  </a:t>
            </a:r>
          </a:p>
        </p:txBody>
      </p:sp>
      <p:sp>
        <p:nvSpPr>
          <p:cNvPr id="2" name="Title 1">
            <a:extLst>
              <a:ext uri="{FF2B5EF4-FFF2-40B4-BE49-F238E27FC236}">
                <a16:creationId xmlns:a16="http://schemas.microsoft.com/office/drawing/2014/main" id="{ABAE7802-D9E1-4537-A4C7-105BF89006D3}"/>
              </a:ext>
            </a:extLst>
          </p:cNvPr>
          <p:cNvSpPr>
            <a:spLocks noGrp="1"/>
          </p:cNvSpPr>
          <p:nvPr>
            <p:ph type="title"/>
          </p:nvPr>
        </p:nvSpPr>
        <p:spPr>
          <a:xfrm>
            <a:off x="5824603" y="-114822"/>
            <a:ext cx="5334000" cy="1524000"/>
          </a:xfrm>
        </p:spPr>
        <p:txBody>
          <a:bodyPr vert="horz" lIns="91440" tIns="45720" rIns="91440" bIns="45720" rtlCol="0" anchor="ctr">
            <a:normAutofit/>
          </a:bodyPr>
          <a:lstStyle/>
          <a:p>
            <a:r>
              <a:rPr lang="en-US" b="1" u="sng" dirty="0">
                <a:latin typeface="Candara"/>
              </a:rPr>
              <a:t>27th Sunday in Ordinary time</a:t>
            </a:r>
          </a:p>
        </p:txBody>
      </p:sp>
    </p:spTree>
    <p:extLst>
      <p:ext uri="{BB962C8B-B14F-4D97-AF65-F5344CB8AC3E}">
        <p14:creationId xmlns:p14="http://schemas.microsoft.com/office/powerpoint/2010/main" val="3218288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EF5A53-0A64-4CA5-B9C7-1CB97CB5C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2" name="Freeform: Shape 11">
            <a:extLst>
              <a:ext uri="{FF2B5EF4-FFF2-40B4-BE49-F238E27FC236}">
                <a16:creationId xmlns:a16="http://schemas.microsoft.com/office/drawing/2014/main" id="{34ABFBEA-4EB0-4D02-A2C0-1733CD3D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14" name="Freeform: Shape 13">
            <a:extLst>
              <a:ext uri="{FF2B5EF4-FFF2-40B4-BE49-F238E27FC236}">
                <a16:creationId xmlns:a16="http://schemas.microsoft.com/office/drawing/2014/main" id="{19E083F6-57F4-487B-A766-EA0462B1E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useBgFill="1">
        <p:nvSpPr>
          <p:cNvPr id="16" name="Rectangle 15">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A picture containing cat, indoor, food, looking&#10;&#10;Description automatically generated">
            <a:extLst>
              <a:ext uri="{FF2B5EF4-FFF2-40B4-BE49-F238E27FC236}">
                <a16:creationId xmlns:a16="http://schemas.microsoft.com/office/drawing/2014/main" id="{C6ED9AA9-E4F3-461B-AB9B-96C14C0FC674}"/>
              </a:ext>
            </a:extLst>
          </p:cNvPr>
          <p:cNvPicPr>
            <a:picLocks noGrp="1" noChangeAspect="1"/>
          </p:cNvPicPr>
          <p:nvPr>
            <p:ph idx="1"/>
          </p:nvPr>
        </p:nvPicPr>
        <p:blipFill rotWithShape="1">
          <a:blip r:embed="rId2"/>
          <a:srcRect l="23802" r="26224" b="2"/>
          <a:stretch/>
        </p:blipFill>
        <p:spPr>
          <a:xfrm>
            <a:off x="2" y="10"/>
            <a:ext cx="5578823" cy="6028246"/>
          </a:xfrm>
          <a:custGeom>
            <a:avLst/>
            <a:gdLst/>
            <a:ahLst/>
            <a:cxnLst/>
            <a:rect l="l" t="t" r="r" b="b"/>
            <a:pathLst>
              <a:path w="5578823" h="6028256">
                <a:moveTo>
                  <a:pt x="0" y="0"/>
                </a:moveTo>
                <a:lnTo>
                  <a:pt x="3897606" y="0"/>
                </a:lnTo>
                <a:lnTo>
                  <a:pt x="4274232" y="360545"/>
                </a:lnTo>
                <a:cubicBezTo>
                  <a:pt x="4408856" y="488910"/>
                  <a:pt x="4542134" y="615181"/>
                  <a:pt x="4673934" y="738354"/>
                </a:cubicBezTo>
                <a:cubicBezTo>
                  <a:pt x="5042663" y="1082881"/>
                  <a:pt x="5282330" y="1428108"/>
                  <a:pt x="5421862" y="1773839"/>
                </a:cubicBezTo>
                <a:cubicBezTo>
                  <a:pt x="5631101" y="2292214"/>
                  <a:pt x="5614731" y="2811325"/>
                  <a:pt x="5469198" y="3329255"/>
                </a:cubicBezTo>
                <a:cubicBezTo>
                  <a:pt x="5323662" y="3847185"/>
                  <a:pt x="5048962" y="4363935"/>
                  <a:pt x="4741546" y="4877588"/>
                </a:cubicBezTo>
                <a:cubicBezTo>
                  <a:pt x="4027238" y="6071494"/>
                  <a:pt x="2764972" y="6102970"/>
                  <a:pt x="1325600" y="5980388"/>
                </a:cubicBezTo>
                <a:cubicBezTo>
                  <a:pt x="903947" y="5944442"/>
                  <a:pt x="499735" y="5907589"/>
                  <a:pt x="137593" y="5804042"/>
                </a:cubicBezTo>
                <a:lnTo>
                  <a:pt x="0" y="5760161"/>
                </a:lnTo>
                <a:close/>
              </a:path>
            </a:pathLst>
          </a:custGeom>
        </p:spPr>
      </p:pic>
      <p:sp>
        <p:nvSpPr>
          <p:cNvPr id="18" name="Freeform: Shape 17">
            <a:extLst>
              <a:ext uri="{FF2B5EF4-FFF2-40B4-BE49-F238E27FC236}">
                <a16:creationId xmlns:a16="http://schemas.microsoft.com/office/drawing/2014/main" id="{E633B38B-B87A-4288-A20F-0223A6C27A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704117" cy="6096000"/>
          </a:xfrm>
          <a:custGeom>
            <a:avLst/>
            <a:gdLst>
              <a:gd name="connsiteX0" fmla="*/ 0 w 5704117"/>
              <a:gd name="connsiteY0" fmla="*/ 0 h 6096000"/>
              <a:gd name="connsiteX1" fmla="*/ 4562795 w 5704117"/>
              <a:gd name="connsiteY1" fmla="*/ 0 h 6096000"/>
              <a:gd name="connsiteX2" fmla="*/ 4721192 w 5704117"/>
              <a:gd name="connsiteY2" fmla="*/ 133595 h 6096000"/>
              <a:gd name="connsiteX3" fmla="*/ 5467522 w 5704117"/>
              <a:gd name="connsiteY3" fmla="*/ 1054328 h 6096000"/>
              <a:gd name="connsiteX4" fmla="*/ 5538873 w 5704117"/>
              <a:gd name="connsiteY4" fmla="*/ 2897564 h 6096000"/>
              <a:gd name="connsiteX5" fmla="*/ 4442050 w 5704117"/>
              <a:gd name="connsiteY5" fmla="*/ 4732407 h 6096000"/>
              <a:gd name="connsiteX6" fmla="*/ 93046 w 5704117"/>
              <a:gd name="connsiteY6" fmla="*/ 6082857 h 6096000"/>
              <a:gd name="connsiteX7" fmla="*/ 0 w 5704117"/>
              <a:gd name="connsiteY7" fmla="*/ 607845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 name="connsiteX7" fmla="*/ 91440 w 5704117"/>
              <a:gd name="connsiteY7" fmla="*/ 9144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4117" h="6096000">
                <a:moveTo>
                  <a:pt x="4562795" y="0"/>
                </a:moveTo>
                <a:lnTo>
                  <a:pt x="4721192" y="133595"/>
                </a:lnTo>
                <a:cubicBezTo>
                  <a:pt x="5067135" y="440105"/>
                  <a:pt x="5309779" y="747048"/>
                  <a:pt x="5467522" y="1054328"/>
                </a:cubicBezTo>
                <a:cubicBezTo>
                  <a:pt x="5782917" y="1668625"/>
                  <a:pt x="5758242" y="2283795"/>
                  <a:pt x="5538873" y="2897564"/>
                </a:cubicBezTo>
                <a:cubicBezTo>
                  <a:pt x="5319500" y="3511334"/>
                  <a:pt x="4905433" y="4123706"/>
                  <a:pt x="4442050" y="4732407"/>
                </a:cubicBezTo>
                <a:cubicBezTo>
                  <a:pt x="3499930" y="5970384"/>
                  <a:pt x="1925433" y="6153690"/>
                  <a:pt x="93046" y="6082857"/>
                </a:cubicBezTo>
                <a:lnTo>
                  <a:pt x="0" y="607845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sp>
        <p:nvSpPr>
          <p:cNvPr id="4" name="Text Placeholder 3">
            <a:extLst>
              <a:ext uri="{FF2B5EF4-FFF2-40B4-BE49-F238E27FC236}">
                <a16:creationId xmlns:a16="http://schemas.microsoft.com/office/drawing/2014/main" id="{B4AA9D89-45EA-47F7-8233-113BFF5086C4}"/>
              </a:ext>
            </a:extLst>
          </p:cNvPr>
          <p:cNvSpPr>
            <a:spLocks noGrp="1"/>
          </p:cNvSpPr>
          <p:nvPr>
            <p:ph type="body" sz="half" idx="2"/>
          </p:nvPr>
        </p:nvSpPr>
        <p:spPr>
          <a:xfrm>
            <a:off x="6096000" y="1524000"/>
            <a:ext cx="5334000" cy="3810001"/>
          </a:xfrm>
        </p:spPr>
        <p:txBody>
          <a:bodyPr vert="horz" lIns="91440" tIns="45720" rIns="91440" bIns="45720" rtlCol="0" anchor="t">
            <a:noAutofit/>
          </a:bodyPr>
          <a:lstStyle/>
          <a:p>
            <a:pPr>
              <a:lnSpc>
                <a:spcPct val="115000"/>
              </a:lnSpc>
            </a:pPr>
            <a:r>
              <a:rPr lang="en-US" sz="2400" dirty="0">
                <a:solidFill>
                  <a:srgbClr val="FFFFFF"/>
                </a:solidFill>
                <a:latin typeface="Candara"/>
              </a:rPr>
              <a:t>Dear Lord</a:t>
            </a:r>
            <a:endParaRPr lang="en-US" sz="2400">
              <a:solidFill>
                <a:srgbClr val="FFFFFF"/>
              </a:solidFill>
              <a:latin typeface="Candara"/>
            </a:endParaRPr>
          </a:p>
          <a:p>
            <a:pPr>
              <a:lnSpc>
                <a:spcPct val="115000"/>
              </a:lnSpc>
            </a:pPr>
            <a:r>
              <a:rPr lang="en-US" sz="2400" dirty="0">
                <a:solidFill>
                  <a:srgbClr val="FFFFFF"/>
                </a:solidFill>
                <a:latin typeface="Candara"/>
              </a:rPr>
              <a:t>Through your love and your power you can heal all wounds and restore all things to life. We ask you at the start of a new school week to be with all those we know who need any sort of healing, whether physical, emotional or some other kind. </a:t>
            </a:r>
          </a:p>
          <a:p>
            <a:pPr>
              <a:lnSpc>
                <a:spcPct val="115000"/>
              </a:lnSpc>
            </a:pPr>
            <a:r>
              <a:rPr lang="en-US" sz="2400" dirty="0">
                <a:solidFill>
                  <a:srgbClr val="FFFFFF"/>
                </a:solidFill>
                <a:latin typeface="Candara"/>
              </a:rPr>
              <a:t>St Joseph</a:t>
            </a:r>
          </a:p>
          <a:p>
            <a:pPr>
              <a:lnSpc>
                <a:spcPct val="115000"/>
              </a:lnSpc>
            </a:pPr>
            <a:r>
              <a:rPr lang="en-US" sz="2400" dirty="0">
                <a:solidFill>
                  <a:srgbClr val="FFFFFF"/>
                </a:solidFill>
                <a:latin typeface="Candara"/>
              </a:rPr>
              <a:t>Pray for us </a:t>
            </a:r>
          </a:p>
        </p:txBody>
      </p:sp>
      <p:sp>
        <p:nvSpPr>
          <p:cNvPr id="2" name="Title 1">
            <a:extLst>
              <a:ext uri="{FF2B5EF4-FFF2-40B4-BE49-F238E27FC236}">
                <a16:creationId xmlns:a16="http://schemas.microsoft.com/office/drawing/2014/main" id="{3855D789-AB3B-4C33-8873-6D505ADCF04B}"/>
              </a:ext>
            </a:extLst>
          </p:cNvPr>
          <p:cNvSpPr>
            <a:spLocks noGrp="1"/>
          </p:cNvSpPr>
          <p:nvPr>
            <p:ph type="title"/>
          </p:nvPr>
        </p:nvSpPr>
        <p:spPr>
          <a:xfrm>
            <a:off x="6116877" y="83507"/>
            <a:ext cx="5334000" cy="1524000"/>
          </a:xfrm>
        </p:spPr>
        <p:txBody>
          <a:bodyPr vert="horz" lIns="91440" tIns="45720" rIns="91440" bIns="45720" rtlCol="0" anchor="ctr">
            <a:normAutofit/>
          </a:bodyPr>
          <a:lstStyle/>
          <a:p>
            <a:r>
              <a:rPr lang="en-US" b="1" u="sng" dirty="0">
                <a:latin typeface="Candara"/>
              </a:rPr>
              <a:t>Monday 5th October</a:t>
            </a:r>
          </a:p>
        </p:txBody>
      </p:sp>
    </p:spTree>
    <p:extLst>
      <p:ext uri="{BB962C8B-B14F-4D97-AF65-F5344CB8AC3E}">
        <p14:creationId xmlns:p14="http://schemas.microsoft.com/office/powerpoint/2010/main" val="3258417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6EF5A53-0A64-4CA5-B9C7-1CB97CB5C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3" name="Freeform: Shape 12">
            <a:extLst>
              <a:ext uri="{FF2B5EF4-FFF2-40B4-BE49-F238E27FC236}">
                <a16:creationId xmlns:a16="http://schemas.microsoft.com/office/drawing/2014/main" id="{34ABFBEA-4EB0-4D02-A2C0-1733CD3D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15" name="Freeform: Shape 14">
            <a:extLst>
              <a:ext uri="{FF2B5EF4-FFF2-40B4-BE49-F238E27FC236}">
                <a16:creationId xmlns:a16="http://schemas.microsoft.com/office/drawing/2014/main" id="{19E083F6-57F4-487B-A766-EA0462B1E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useBgFill="1">
        <p:nvSpPr>
          <p:cNvPr id="17" name="Rectangle 16">
            <a:extLst>
              <a:ext uri="{FF2B5EF4-FFF2-40B4-BE49-F238E27FC236}">
                <a16:creationId xmlns:a16="http://schemas.microsoft.com/office/drawing/2014/main" id="{7A18C9FB-EC4C-4DAE-8F7D-C6E5AF607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6" name="Picture 6" descr="A rainbow in the sky&#10;&#10;Description automatically generated">
            <a:extLst>
              <a:ext uri="{FF2B5EF4-FFF2-40B4-BE49-F238E27FC236}">
                <a16:creationId xmlns:a16="http://schemas.microsoft.com/office/drawing/2014/main" id="{C659C8DD-0EFC-4395-B266-3429FF7877B6}"/>
              </a:ext>
            </a:extLst>
          </p:cNvPr>
          <p:cNvPicPr>
            <a:picLocks noGrp="1" noChangeAspect="1"/>
          </p:cNvPicPr>
          <p:nvPr>
            <p:ph type="pic" idx="1"/>
          </p:nvPr>
        </p:nvPicPr>
        <p:blipFill rotWithShape="1">
          <a:blip r:embed="rId2"/>
          <a:srcRect t="5056" b="5056"/>
          <a:stretch/>
        </p:blipFill>
        <p:spPr>
          <a:xfrm>
            <a:off x="20" y="10"/>
            <a:ext cx="12207220" cy="6857990"/>
          </a:xfrm>
          <a:prstGeom prst="rect">
            <a:avLst/>
          </a:prstGeom>
        </p:spPr>
      </p:pic>
      <p:sp>
        <p:nvSpPr>
          <p:cNvPr id="19" name="Rectangle 18">
            <a:extLst>
              <a:ext uri="{FF2B5EF4-FFF2-40B4-BE49-F238E27FC236}">
                <a16:creationId xmlns:a16="http://schemas.microsoft.com/office/drawing/2014/main" id="{0ED8FC7E-742C-4B53-B6FF-F19F8EDA28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1928"/>
            <a:ext cx="12191999" cy="5058137"/>
          </a:xfrm>
          <a:prstGeom prst="rect">
            <a:avLst/>
          </a:prstGeom>
          <a:gradFill flip="none" rotWithShape="1">
            <a:gsLst>
              <a:gs pos="50000">
                <a:schemeClr val="bg1">
                  <a:alpha val="30000"/>
                </a:schemeClr>
              </a:gs>
              <a:gs pos="80000">
                <a:schemeClr val="bg1">
                  <a:alpha val="15000"/>
                </a:schemeClr>
              </a:gs>
              <a:gs pos="0">
                <a:schemeClr val="bg1">
                  <a:alpha val="0"/>
                </a:schemeClr>
              </a:gs>
              <a:gs pos="20000">
                <a:schemeClr val="bg1">
                  <a:alpha val="15000"/>
                </a:schemeClr>
              </a:gs>
              <a:gs pos="100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B49B52-9076-42B8-A027-1FE7FC588ED1}"/>
              </a:ext>
            </a:extLst>
          </p:cNvPr>
          <p:cNvSpPr>
            <a:spLocks noGrp="1"/>
          </p:cNvSpPr>
          <p:nvPr>
            <p:ph type="title"/>
          </p:nvPr>
        </p:nvSpPr>
        <p:spPr>
          <a:xfrm>
            <a:off x="172984" y="-1313180"/>
            <a:ext cx="5541264" cy="2212848"/>
          </a:xfrm>
        </p:spPr>
        <p:txBody>
          <a:bodyPr vert="horz" lIns="91440" tIns="45720" rIns="91440" bIns="45720" rtlCol="0" anchor="b">
            <a:normAutofit/>
          </a:bodyPr>
          <a:lstStyle/>
          <a:p>
            <a:pPr algn="ctr"/>
            <a:r>
              <a:rPr lang="en-US" sz="3600" b="1" u="sng" kern="1200" dirty="0">
                <a:latin typeface="Candara"/>
              </a:rPr>
              <a:t>Tuesday </a:t>
            </a:r>
            <a:r>
              <a:rPr lang="en-US" sz="3600" b="1" u="sng" dirty="0">
                <a:latin typeface="Candara"/>
              </a:rPr>
              <a:t>6th</a:t>
            </a:r>
            <a:r>
              <a:rPr lang="en-US" sz="3600" b="1" u="sng" kern="1200" dirty="0">
                <a:latin typeface="Candara"/>
              </a:rPr>
              <a:t> October</a:t>
            </a:r>
          </a:p>
        </p:txBody>
      </p:sp>
      <p:sp>
        <p:nvSpPr>
          <p:cNvPr id="4" name="Text Placeholder 3">
            <a:extLst>
              <a:ext uri="{FF2B5EF4-FFF2-40B4-BE49-F238E27FC236}">
                <a16:creationId xmlns:a16="http://schemas.microsoft.com/office/drawing/2014/main" id="{8CA25982-C91D-4536-ADBD-C3286535FE5A}"/>
              </a:ext>
            </a:extLst>
          </p:cNvPr>
          <p:cNvSpPr>
            <a:spLocks noGrp="1"/>
          </p:cNvSpPr>
          <p:nvPr>
            <p:ph type="body" sz="half" idx="2"/>
          </p:nvPr>
        </p:nvSpPr>
        <p:spPr>
          <a:xfrm>
            <a:off x="-1091602" y="1211607"/>
            <a:ext cx="4434840" cy="1188720"/>
          </a:xfrm>
        </p:spPr>
        <p:txBody>
          <a:bodyPr vert="horz" lIns="91440" tIns="45720" rIns="91440" bIns="45720" rtlCol="0" anchor="t">
            <a:normAutofit/>
          </a:bodyPr>
          <a:lstStyle/>
          <a:p>
            <a:pPr algn="ctr"/>
            <a:r>
              <a:rPr lang="en-US" sz="2400" kern="1200" dirty="0">
                <a:solidFill>
                  <a:schemeClr val="tx1">
                    <a:alpha val="80000"/>
                  </a:schemeClr>
                </a:solidFill>
                <a:latin typeface="Candara"/>
              </a:rPr>
              <a:t>Dear Lord</a:t>
            </a:r>
          </a:p>
        </p:txBody>
      </p:sp>
      <p:sp>
        <p:nvSpPr>
          <p:cNvPr id="21" name="Freeform: Shape 20">
            <a:extLst>
              <a:ext uri="{FF2B5EF4-FFF2-40B4-BE49-F238E27FC236}">
                <a16:creationId xmlns:a16="http://schemas.microsoft.com/office/drawing/2014/main" id="{F798D3DD-23B7-41EE-9021-C8F9A8E2C1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0653162" y="-776838"/>
            <a:ext cx="762001"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prstClr val="white"/>
              </a:solidFill>
              <a:latin typeface="Avenir Next LT Pro" panose="020B0504020202020204" pitchFamily="34" charset="0"/>
            </a:endParaRPr>
          </a:p>
        </p:txBody>
      </p:sp>
      <p:grpSp>
        <p:nvGrpSpPr>
          <p:cNvPr id="23" name="Group 22">
            <a:extLst>
              <a:ext uri="{FF2B5EF4-FFF2-40B4-BE49-F238E27FC236}">
                <a16:creationId xmlns:a16="http://schemas.microsoft.com/office/drawing/2014/main" id="{2C072688-BFC7-4FE8-A45E-B3C63CBB963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 y="5829359"/>
            <a:ext cx="4333875" cy="1028642"/>
            <a:chOff x="7153921" y="5829359"/>
            <a:chExt cx="5038079" cy="1028642"/>
          </a:xfrm>
        </p:grpSpPr>
        <p:sp>
          <p:nvSpPr>
            <p:cNvPr id="24" name="Freeform: Shape 23">
              <a:extLst>
                <a:ext uri="{FF2B5EF4-FFF2-40B4-BE49-F238E27FC236}">
                  <a16:creationId xmlns:a16="http://schemas.microsoft.com/office/drawing/2014/main" id="{F3002ED9-43C6-4BA8-8941-9AFCB04E4D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63906" y="5913098"/>
              <a:ext cx="4228094" cy="944903"/>
            </a:xfrm>
            <a:custGeom>
              <a:avLst/>
              <a:gdLst>
                <a:gd name="connsiteX0" fmla="*/ 1673074 w 4228094"/>
                <a:gd name="connsiteY0" fmla="*/ 230 h 1137038"/>
                <a:gd name="connsiteX1" fmla="*/ 3676781 w 4228094"/>
                <a:gd name="connsiteY1" fmla="*/ 298555 h 1137038"/>
                <a:gd name="connsiteX2" fmla="*/ 4025527 w 4228094"/>
                <a:gd name="connsiteY2" fmla="*/ 425010 h 1137038"/>
                <a:gd name="connsiteX3" fmla="*/ 4228094 w 4228094"/>
                <a:gd name="connsiteY3" fmla="*/ 494088 h 1137038"/>
                <a:gd name="connsiteX4" fmla="*/ 4228094 w 4228094"/>
                <a:gd name="connsiteY4" fmla="*/ 1137038 h 1137038"/>
                <a:gd name="connsiteX5" fmla="*/ 0 w 4228094"/>
                <a:gd name="connsiteY5" fmla="*/ 1137038 h 1137038"/>
                <a:gd name="connsiteX6" fmla="*/ 18109 w 4228094"/>
                <a:gd name="connsiteY6" fmla="*/ 1068877 h 1137038"/>
                <a:gd name="connsiteX7" fmla="*/ 362264 w 4228094"/>
                <a:gd name="connsiteY7" fmla="*/ 366637 h 1137038"/>
                <a:gd name="connsiteX8" fmla="*/ 1386499 w 4228094"/>
                <a:gd name="connsiteY8" fmla="*/ 1522 h 1137038"/>
                <a:gd name="connsiteX9" fmla="*/ 1673074 w 4228094"/>
                <a:gd name="connsiteY9" fmla="*/ 230 h 113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8094" h="1137038">
                  <a:moveTo>
                    <a:pt x="1673074" y="230"/>
                  </a:moveTo>
                  <a:cubicBezTo>
                    <a:pt x="2346512" y="4287"/>
                    <a:pt x="3048424" y="63583"/>
                    <a:pt x="3676781" y="298555"/>
                  </a:cubicBezTo>
                  <a:cubicBezTo>
                    <a:pt x="3793275" y="342114"/>
                    <a:pt x="3909477" y="384216"/>
                    <a:pt x="4025527" y="425010"/>
                  </a:cubicBezTo>
                  <a:lnTo>
                    <a:pt x="4228094" y="494088"/>
                  </a:lnTo>
                  <a:lnTo>
                    <a:pt x="4228094" y="1137038"/>
                  </a:lnTo>
                  <a:lnTo>
                    <a:pt x="0" y="1137038"/>
                  </a:lnTo>
                  <a:lnTo>
                    <a:pt x="18109" y="1068877"/>
                  </a:lnTo>
                  <a:cubicBezTo>
                    <a:pt x="95047" y="799139"/>
                    <a:pt x="194962" y="542008"/>
                    <a:pt x="362264" y="366637"/>
                  </a:cubicBezTo>
                  <a:cubicBezTo>
                    <a:pt x="622229" y="94062"/>
                    <a:pt x="1015836" y="6565"/>
                    <a:pt x="1386499" y="1522"/>
                  </a:cubicBezTo>
                  <a:cubicBezTo>
                    <a:pt x="1481245" y="198"/>
                    <a:pt x="1576869" y="-349"/>
                    <a:pt x="1673074" y="230"/>
                  </a:cubicBezTo>
                  <a:close/>
                </a:path>
              </a:pathLst>
            </a:custGeom>
            <a:solidFill>
              <a:schemeClr val="accent6">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500">
                <a:solidFill>
                  <a:schemeClr val="bg1"/>
                </a:solidFill>
                <a:latin typeface="Avenir Next LT Pro" panose="020B0504020202020204" pitchFamily="34" charset="0"/>
              </a:endParaRPr>
            </a:p>
          </p:txBody>
        </p:sp>
        <p:sp>
          <p:nvSpPr>
            <p:cNvPr id="25" name="Freeform: Shape 24">
              <a:extLst>
                <a:ext uri="{FF2B5EF4-FFF2-40B4-BE49-F238E27FC236}">
                  <a16:creationId xmlns:a16="http://schemas.microsoft.com/office/drawing/2014/main" id="{4EB09750-C9B1-40CE-AB9B-FEB308A1F3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153921" y="5829359"/>
              <a:ext cx="5038078" cy="1028642"/>
            </a:xfrm>
            <a:custGeom>
              <a:avLst/>
              <a:gdLst>
                <a:gd name="connsiteX0" fmla="*/ 1576991 w 5038078"/>
                <a:gd name="connsiteY0" fmla="*/ 210 h 1238015"/>
                <a:gd name="connsiteX1" fmla="*/ 3403320 w 5038078"/>
                <a:gd name="connsiteY1" fmla="*/ 272125 h 1238015"/>
                <a:gd name="connsiteX2" fmla="*/ 4672870 w 5038078"/>
                <a:gd name="connsiteY2" fmla="*/ 693604 h 1238015"/>
                <a:gd name="connsiteX3" fmla="*/ 5038078 w 5038078"/>
                <a:gd name="connsiteY3" fmla="*/ 795929 h 1238015"/>
                <a:gd name="connsiteX4" fmla="*/ 5038078 w 5038078"/>
                <a:gd name="connsiteY4" fmla="*/ 1238015 h 1238015"/>
                <a:gd name="connsiteX5" fmla="*/ 0 w 5038078"/>
                <a:gd name="connsiteY5" fmla="*/ 1238015 h 1238015"/>
                <a:gd name="connsiteX6" fmla="*/ 19230 w 5038078"/>
                <a:gd name="connsiteY6" fmla="*/ 1159819 h 1238015"/>
                <a:gd name="connsiteX7" fmla="*/ 382219 w 5038078"/>
                <a:gd name="connsiteY7" fmla="*/ 334180 h 1238015"/>
                <a:gd name="connsiteX8" fmla="*/ 1315784 w 5038078"/>
                <a:gd name="connsiteY8" fmla="*/ 1388 h 1238015"/>
                <a:gd name="connsiteX9" fmla="*/ 1576991 w 5038078"/>
                <a:gd name="connsiteY9" fmla="*/ 210 h 1238015"/>
                <a:gd name="connsiteX0" fmla="*/ 0 w 5129518"/>
                <a:gd name="connsiteY0" fmla="*/ 1237805 h 1329245"/>
                <a:gd name="connsiteX1" fmla="*/ 19230 w 5129518"/>
                <a:gd name="connsiteY1" fmla="*/ 1159609 h 1329245"/>
                <a:gd name="connsiteX2" fmla="*/ 382219 w 5129518"/>
                <a:gd name="connsiteY2" fmla="*/ 333970 h 1329245"/>
                <a:gd name="connsiteX3" fmla="*/ 1315784 w 5129518"/>
                <a:gd name="connsiteY3" fmla="*/ 1178 h 1329245"/>
                <a:gd name="connsiteX4" fmla="*/ 1576991 w 5129518"/>
                <a:gd name="connsiteY4" fmla="*/ 0 h 1329245"/>
                <a:gd name="connsiteX5" fmla="*/ 3403320 w 5129518"/>
                <a:gd name="connsiteY5" fmla="*/ 271915 h 1329245"/>
                <a:gd name="connsiteX6" fmla="*/ 4672870 w 5129518"/>
                <a:gd name="connsiteY6" fmla="*/ 693394 h 1329245"/>
                <a:gd name="connsiteX7" fmla="*/ 5038078 w 5129518"/>
                <a:gd name="connsiteY7" fmla="*/ 795719 h 1329245"/>
                <a:gd name="connsiteX8" fmla="*/ 5129518 w 5129518"/>
                <a:gd name="connsiteY8" fmla="*/ 1329245 h 1329245"/>
                <a:gd name="connsiteX0" fmla="*/ 0 w 5129518"/>
                <a:gd name="connsiteY0" fmla="*/ 1237805 h 1329245"/>
                <a:gd name="connsiteX1" fmla="*/ 19230 w 5129518"/>
                <a:gd name="connsiteY1" fmla="*/ 1159609 h 1329245"/>
                <a:gd name="connsiteX2" fmla="*/ 382219 w 5129518"/>
                <a:gd name="connsiteY2" fmla="*/ 333970 h 1329245"/>
                <a:gd name="connsiteX3" fmla="*/ 1315784 w 5129518"/>
                <a:gd name="connsiteY3" fmla="*/ 1178 h 1329245"/>
                <a:gd name="connsiteX4" fmla="*/ 1576991 w 5129518"/>
                <a:gd name="connsiteY4" fmla="*/ 0 h 1329245"/>
                <a:gd name="connsiteX5" fmla="*/ 3403320 w 5129518"/>
                <a:gd name="connsiteY5" fmla="*/ 271915 h 1329245"/>
                <a:gd name="connsiteX6" fmla="*/ 4672870 w 5129518"/>
                <a:gd name="connsiteY6" fmla="*/ 693394 h 1329245"/>
                <a:gd name="connsiteX7" fmla="*/ 5038078 w 5129518"/>
                <a:gd name="connsiteY7" fmla="*/ 795719 h 1329245"/>
                <a:gd name="connsiteX8" fmla="*/ 5129518 w 5129518"/>
                <a:gd name="connsiteY8" fmla="*/ 1329245 h 1329245"/>
                <a:gd name="connsiteX0" fmla="*/ 0 w 5049689"/>
                <a:gd name="connsiteY0" fmla="*/ 1237805 h 1423588"/>
                <a:gd name="connsiteX1" fmla="*/ 19230 w 5049689"/>
                <a:gd name="connsiteY1" fmla="*/ 1159609 h 1423588"/>
                <a:gd name="connsiteX2" fmla="*/ 382219 w 5049689"/>
                <a:gd name="connsiteY2" fmla="*/ 333970 h 1423588"/>
                <a:gd name="connsiteX3" fmla="*/ 1315784 w 5049689"/>
                <a:gd name="connsiteY3" fmla="*/ 1178 h 1423588"/>
                <a:gd name="connsiteX4" fmla="*/ 1576991 w 5049689"/>
                <a:gd name="connsiteY4" fmla="*/ 0 h 1423588"/>
                <a:gd name="connsiteX5" fmla="*/ 3403320 w 5049689"/>
                <a:gd name="connsiteY5" fmla="*/ 271915 h 1423588"/>
                <a:gd name="connsiteX6" fmla="*/ 4672870 w 5049689"/>
                <a:gd name="connsiteY6" fmla="*/ 693394 h 1423588"/>
                <a:gd name="connsiteX7" fmla="*/ 5038078 w 5049689"/>
                <a:gd name="connsiteY7" fmla="*/ 795719 h 1423588"/>
                <a:gd name="connsiteX8" fmla="*/ 5049689 w 5049689"/>
                <a:gd name="connsiteY8" fmla="*/ 1423588 h 1423588"/>
                <a:gd name="connsiteX0" fmla="*/ 0 w 5038078"/>
                <a:gd name="connsiteY0" fmla="*/ 1237805 h 1237805"/>
                <a:gd name="connsiteX1" fmla="*/ 19230 w 5038078"/>
                <a:gd name="connsiteY1" fmla="*/ 1159609 h 1237805"/>
                <a:gd name="connsiteX2" fmla="*/ 382219 w 5038078"/>
                <a:gd name="connsiteY2" fmla="*/ 333970 h 1237805"/>
                <a:gd name="connsiteX3" fmla="*/ 1315784 w 5038078"/>
                <a:gd name="connsiteY3" fmla="*/ 1178 h 1237805"/>
                <a:gd name="connsiteX4" fmla="*/ 1576991 w 5038078"/>
                <a:gd name="connsiteY4" fmla="*/ 0 h 1237805"/>
                <a:gd name="connsiteX5" fmla="*/ 3403320 w 5038078"/>
                <a:gd name="connsiteY5" fmla="*/ 271915 h 1237805"/>
                <a:gd name="connsiteX6" fmla="*/ 4672870 w 5038078"/>
                <a:gd name="connsiteY6" fmla="*/ 693394 h 1237805"/>
                <a:gd name="connsiteX7" fmla="*/ 5038078 w 5038078"/>
                <a:gd name="connsiteY7" fmla="*/ 795719 h 1237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38078" h="1237805">
                  <a:moveTo>
                    <a:pt x="0" y="1237805"/>
                  </a:moveTo>
                  <a:lnTo>
                    <a:pt x="19230" y="1159609"/>
                  </a:lnTo>
                  <a:cubicBezTo>
                    <a:pt x="96961" y="850027"/>
                    <a:pt x="191605" y="533778"/>
                    <a:pt x="382219" y="333970"/>
                  </a:cubicBezTo>
                  <a:cubicBezTo>
                    <a:pt x="619171" y="85526"/>
                    <a:pt x="977934" y="5774"/>
                    <a:pt x="1315784" y="1178"/>
                  </a:cubicBezTo>
                  <a:lnTo>
                    <a:pt x="1576991" y="0"/>
                  </a:lnTo>
                  <a:cubicBezTo>
                    <a:pt x="2190813" y="3698"/>
                    <a:pt x="2830589" y="57744"/>
                    <a:pt x="3403320" y="271915"/>
                  </a:cubicBezTo>
                  <a:cubicBezTo>
                    <a:pt x="3828046" y="430728"/>
                    <a:pt x="4248519" y="568281"/>
                    <a:pt x="4672870" y="693394"/>
                  </a:cubicBezTo>
                  <a:lnTo>
                    <a:pt x="5038078" y="795719"/>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Light"/>
              </a:endParaRPr>
            </a:p>
          </p:txBody>
        </p:sp>
      </p:grpSp>
      <p:sp>
        <p:nvSpPr>
          <p:cNvPr id="5" name="TextBox 4">
            <a:extLst>
              <a:ext uri="{FF2B5EF4-FFF2-40B4-BE49-F238E27FC236}">
                <a16:creationId xmlns:a16="http://schemas.microsoft.com/office/drawing/2014/main" id="{1E26B23F-F75E-4B85-A2FF-B690B083A774}"/>
              </a:ext>
            </a:extLst>
          </p:cNvPr>
          <p:cNvSpPr txBox="1"/>
          <p:nvPr/>
        </p:nvSpPr>
        <p:spPr>
          <a:xfrm>
            <a:off x="225470" y="1718153"/>
            <a:ext cx="5770322" cy="52014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US" sz="2400" dirty="0">
                <a:latin typeface="Candara"/>
              </a:rPr>
              <a:t>Help us not to dwell on our weaknesses and on the things we don’t do so well, but rather help us to remember that you love us even with our imperfections. Help us to see that we are alive, beautiful, talented, rich, generous, happy and kind… and not because we have earned these things but because you made us and because you love us. </a:t>
            </a:r>
          </a:p>
          <a:p>
            <a:pPr>
              <a:spcAft>
                <a:spcPts val="600"/>
              </a:spcAft>
            </a:pPr>
            <a:endParaRPr lang="en-US" sz="2400" dirty="0">
              <a:latin typeface="Candara"/>
            </a:endParaRPr>
          </a:p>
          <a:p>
            <a:pPr>
              <a:spcAft>
                <a:spcPts val="600"/>
              </a:spcAft>
            </a:pPr>
            <a:r>
              <a:rPr lang="en-US" sz="2400" dirty="0">
                <a:latin typeface="Candara"/>
              </a:rPr>
              <a:t>St Joseph </a:t>
            </a:r>
          </a:p>
          <a:p>
            <a:pPr>
              <a:spcAft>
                <a:spcPts val="600"/>
              </a:spcAft>
            </a:pPr>
            <a:endParaRPr lang="en-US" sz="2400" dirty="0">
              <a:latin typeface="Candara"/>
            </a:endParaRPr>
          </a:p>
          <a:p>
            <a:pPr>
              <a:spcAft>
                <a:spcPts val="600"/>
              </a:spcAft>
            </a:pPr>
            <a:r>
              <a:rPr lang="en-US" sz="2400" dirty="0">
                <a:latin typeface="Candara"/>
              </a:rPr>
              <a:t>Pray for us </a:t>
            </a:r>
          </a:p>
        </p:txBody>
      </p:sp>
    </p:spTree>
    <p:extLst>
      <p:ext uri="{BB962C8B-B14F-4D97-AF65-F5344CB8AC3E}">
        <p14:creationId xmlns:p14="http://schemas.microsoft.com/office/powerpoint/2010/main" val="4026075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6EF5A53-0A64-4CA5-B9C7-1CB97CB5C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3" name="Freeform: Shape 12">
            <a:extLst>
              <a:ext uri="{FF2B5EF4-FFF2-40B4-BE49-F238E27FC236}">
                <a16:creationId xmlns:a16="http://schemas.microsoft.com/office/drawing/2014/main" id="{34ABFBEA-4EB0-4D02-A2C0-1733CD3D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15" name="Freeform: Shape 14">
            <a:extLst>
              <a:ext uri="{FF2B5EF4-FFF2-40B4-BE49-F238E27FC236}">
                <a16:creationId xmlns:a16="http://schemas.microsoft.com/office/drawing/2014/main" id="{19E083F6-57F4-487B-A766-EA0462B1E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useBgFill="1">
        <p:nvSpPr>
          <p:cNvPr id="17" name="Rectangle 16">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descr="A picture containing beach, surfing, sand, standing&#10;&#10;Description automatically generated">
            <a:extLst>
              <a:ext uri="{FF2B5EF4-FFF2-40B4-BE49-F238E27FC236}">
                <a16:creationId xmlns:a16="http://schemas.microsoft.com/office/drawing/2014/main" id="{2E555626-EB70-45CE-B2DE-E20FD0614522}"/>
              </a:ext>
            </a:extLst>
          </p:cNvPr>
          <p:cNvPicPr>
            <a:picLocks noGrp="1" noChangeAspect="1"/>
          </p:cNvPicPr>
          <p:nvPr>
            <p:ph idx="1"/>
          </p:nvPr>
        </p:nvPicPr>
        <p:blipFill rotWithShape="1">
          <a:blip r:embed="rId2"/>
          <a:srcRect l="28071" r="10388" b="2"/>
          <a:stretch/>
        </p:blipFill>
        <p:spPr>
          <a:xfrm>
            <a:off x="6613174" y="10"/>
            <a:ext cx="5578824" cy="6028246"/>
          </a:xfrm>
          <a:custGeom>
            <a:avLst/>
            <a:gdLst/>
            <a:ahLst/>
            <a:cxnLst/>
            <a:rect l="l" t="t" r="r" b="b"/>
            <a:pathLst>
              <a:path w="5578824" h="6028256">
                <a:moveTo>
                  <a:pt x="1681218" y="0"/>
                </a:moveTo>
                <a:lnTo>
                  <a:pt x="5578824" y="0"/>
                </a:lnTo>
                <a:lnTo>
                  <a:pt x="5578824" y="5760161"/>
                </a:lnTo>
                <a:lnTo>
                  <a:pt x="5441231" y="5804042"/>
                </a:lnTo>
                <a:cubicBezTo>
                  <a:pt x="5079089" y="5907589"/>
                  <a:pt x="4674877" y="5944442"/>
                  <a:pt x="4253224" y="5980388"/>
                </a:cubicBezTo>
                <a:cubicBezTo>
                  <a:pt x="2813852" y="6102970"/>
                  <a:pt x="1551586" y="6071494"/>
                  <a:pt x="837278" y="4877588"/>
                </a:cubicBezTo>
                <a:cubicBezTo>
                  <a:pt x="529862" y="4363935"/>
                  <a:pt x="255162" y="3847185"/>
                  <a:pt x="109626" y="3329255"/>
                </a:cubicBezTo>
                <a:cubicBezTo>
                  <a:pt x="-35907" y="2811325"/>
                  <a:pt x="-52277" y="2292214"/>
                  <a:pt x="156962" y="1773839"/>
                </a:cubicBezTo>
                <a:cubicBezTo>
                  <a:pt x="296494" y="1428108"/>
                  <a:pt x="536161" y="1082881"/>
                  <a:pt x="904890" y="738354"/>
                </a:cubicBezTo>
                <a:cubicBezTo>
                  <a:pt x="1036690" y="615181"/>
                  <a:pt x="1169968" y="488910"/>
                  <a:pt x="1304592" y="360545"/>
                </a:cubicBezTo>
                <a:close/>
              </a:path>
            </a:pathLst>
          </a:custGeom>
        </p:spPr>
      </p:pic>
      <p:sp>
        <p:nvSpPr>
          <p:cNvPr id="19" name="Freeform: Shape 18">
            <a:extLst>
              <a:ext uri="{FF2B5EF4-FFF2-40B4-BE49-F238E27FC236}">
                <a16:creationId xmlns:a16="http://schemas.microsoft.com/office/drawing/2014/main" id="{3362A0EA-3E81-4464-94B8-70BE5870E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87883" y="0"/>
            <a:ext cx="5704117" cy="6096000"/>
          </a:xfrm>
          <a:custGeom>
            <a:avLst/>
            <a:gdLst>
              <a:gd name="connsiteX0" fmla="*/ 0 w 5704117"/>
              <a:gd name="connsiteY0" fmla="*/ 0 h 6096000"/>
              <a:gd name="connsiteX1" fmla="*/ 4562795 w 5704117"/>
              <a:gd name="connsiteY1" fmla="*/ 0 h 6096000"/>
              <a:gd name="connsiteX2" fmla="*/ 4721192 w 5704117"/>
              <a:gd name="connsiteY2" fmla="*/ 133595 h 6096000"/>
              <a:gd name="connsiteX3" fmla="*/ 5467522 w 5704117"/>
              <a:gd name="connsiteY3" fmla="*/ 1054328 h 6096000"/>
              <a:gd name="connsiteX4" fmla="*/ 5538873 w 5704117"/>
              <a:gd name="connsiteY4" fmla="*/ 2897564 h 6096000"/>
              <a:gd name="connsiteX5" fmla="*/ 4442050 w 5704117"/>
              <a:gd name="connsiteY5" fmla="*/ 4732407 h 6096000"/>
              <a:gd name="connsiteX6" fmla="*/ 93046 w 5704117"/>
              <a:gd name="connsiteY6" fmla="*/ 6082857 h 6096000"/>
              <a:gd name="connsiteX7" fmla="*/ 0 w 5704117"/>
              <a:gd name="connsiteY7" fmla="*/ 607845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 name="connsiteX7" fmla="*/ 91440 w 5704117"/>
              <a:gd name="connsiteY7" fmla="*/ 9144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4117" h="6096000">
                <a:moveTo>
                  <a:pt x="4562795" y="0"/>
                </a:moveTo>
                <a:lnTo>
                  <a:pt x="4721192" y="133595"/>
                </a:lnTo>
                <a:cubicBezTo>
                  <a:pt x="5067135" y="440105"/>
                  <a:pt x="5309779" y="747048"/>
                  <a:pt x="5467522" y="1054328"/>
                </a:cubicBezTo>
                <a:cubicBezTo>
                  <a:pt x="5782917" y="1668625"/>
                  <a:pt x="5758242" y="2283795"/>
                  <a:pt x="5538873" y="2897564"/>
                </a:cubicBezTo>
                <a:cubicBezTo>
                  <a:pt x="5319500" y="3511334"/>
                  <a:pt x="4905433" y="4123706"/>
                  <a:pt x="4442050" y="4732407"/>
                </a:cubicBezTo>
                <a:cubicBezTo>
                  <a:pt x="3499930" y="5970384"/>
                  <a:pt x="1925433" y="6153690"/>
                  <a:pt x="93046" y="6082857"/>
                </a:cubicBezTo>
                <a:lnTo>
                  <a:pt x="0" y="607845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sp>
        <p:nvSpPr>
          <p:cNvPr id="4" name="Text Placeholder 3">
            <a:extLst>
              <a:ext uri="{FF2B5EF4-FFF2-40B4-BE49-F238E27FC236}">
                <a16:creationId xmlns:a16="http://schemas.microsoft.com/office/drawing/2014/main" id="{35ECBE8D-06DF-4072-A308-9E919ED3DF14}"/>
              </a:ext>
            </a:extLst>
          </p:cNvPr>
          <p:cNvSpPr>
            <a:spLocks noGrp="1"/>
          </p:cNvSpPr>
          <p:nvPr>
            <p:ph type="body" sz="half" idx="2"/>
          </p:nvPr>
        </p:nvSpPr>
        <p:spPr>
          <a:xfrm>
            <a:off x="292274" y="1148219"/>
            <a:ext cx="5334000" cy="3810001"/>
          </a:xfrm>
        </p:spPr>
        <p:txBody>
          <a:bodyPr vert="horz" lIns="91440" tIns="45720" rIns="91440" bIns="45720" rtlCol="0" anchor="t">
            <a:noAutofit/>
          </a:bodyPr>
          <a:lstStyle/>
          <a:p>
            <a:pPr>
              <a:lnSpc>
                <a:spcPct val="115000"/>
              </a:lnSpc>
            </a:pPr>
            <a:r>
              <a:rPr lang="en-US" sz="2000" dirty="0">
                <a:solidFill>
                  <a:srgbClr val="FFFFFF"/>
                </a:solidFill>
                <a:latin typeface="Candara"/>
              </a:rPr>
              <a:t>Dear Lord</a:t>
            </a:r>
            <a:endParaRPr lang="en-US" sz="2000">
              <a:latin typeface="Candara"/>
            </a:endParaRPr>
          </a:p>
          <a:p>
            <a:pPr>
              <a:lnSpc>
                <a:spcPct val="115000"/>
              </a:lnSpc>
            </a:pPr>
            <a:r>
              <a:rPr lang="en-US" sz="2000" dirty="0">
                <a:solidFill>
                  <a:srgbClr val="FFFFFF"/>
                </a:solidFill>
                <a:latin typeface="Candara"/>
              </a:rPr>
              <a:t>Help our community to be guided and enriched by the life and passion of St Joseph and help us as individuals to discover what we are passionate about and to pursue our passions with integrity and with love. St Joseph was a model of resilience and responsibility, let us aspire to have these values.</a:t>
            </a:r>
          </a:p>
          <a:p>
            <a:pPr indent="-228600">
              <a:lnSpc>
                <a:spcPct val="115000"/>
              </a:lnSpc>
              <a:buFont typeface="Arial" panose="020B0604020202020204" pitchFamily="34" charset="0"/>
              <a:buChar char="•"/>
            </a:pPr>
            <a:endParaRPr lang="en-US" sz="2000" dirty="0">
              <a:latin typeface="Candara"/>
            </a:endParaRPr>
          </a:p>
          <a:p>
            <a:pPr>
              <a:lnSpc>
                <a:spcPct val="115000"/>
              </a:lnSpc>
            </a:pPr>
            <a:r>
              <a:rPr lang="en-US" sz="2000" dirty="0">
                <a:solidFill>
                  <a:srgbClr val="FFFFFF"/>
                </a:solidFill>
                <a:latin typeface="Candara"/>
              </a:rPr>
              <a:t>St Joseph </a:t>
            </a:r>
          </a:p>
          <a:p>
            <a:pPr>
              <a:lnSpc>
                <a:spcPct val="115000"/>
              </a:lnSpc>
            </a:pPr>
            <a:r>
              <a:rPr lang="en-US" sz="2000" dirty="0">
                <a:solidFill>
                  <a:srgbClr val="FFFFFF"/>
                </a:solidFill>
                <a:latin typeface="Candara"/>
              </a:rPr>
              <a:t>Pray for us </a:t>
            </a:r>
          </a:p>
        </p:txBody>
      </p:sp>
      <p:sp>
        <p:nvSpPr>
          <p:cNvPr id="2" name="Title 1">
            <a:extLst>
              <a:ext uri="{FF2B5EF4-FFF2-40B4-BE49-F238E27FC236}">
                <a16:creationId xmlns:a16="http://schemas.microsoft.com/office/drawing/2014/main" id="{2EDA3A96-D695-4CA4-8FA8-BC66ADFED6B4}"/>
              </a:ext>
            </a:extLst>
          </p:cNvPr>
          <p:cNvSpPr>
            <a:spLocks noGrp="1"/>
          </p:cNvSpPr>
          <p:nvPr>
            <p:ph type="title"/>
          </p:nvPr>
        </p:nvSpPr>
        <p:spPr>
          <a:xfrm>
            <a:off x="177452" y="-375781"/>
            <a:ext cx="5334000" cy="1524000"/>
          </a:xfrm>
        </p:spPr>
        <p:txBody>
          <a:bodyPr vert="horz" lIns="91440" tIns="45720" rIns="91440" bIns="45720" rtlCol="0" anchor="ctr">
            <a:normAutofit/>
          </a:bodyPr>
          <a:lstStyle/>
          <a:p>
            <a:r>
              <a:rPr lang="en-US" sz="2800" b="1" u="sng" dirty="0">
                <a:latin typeface="Candara"/>
              </a:rPr>
              <a:t>Wednesday 7th October </a:t>
            </a:r>
          </a:p>
        </p:txBody>
      </p:sp>
    </p:spTree>
    <p:extLst>
      <p:ext uri="{BB962C8B-B14F-4D97-AF65-F5344CB8AC3E}">
        <p14:creationId xmlns:p14="http://schemas.microsoft.com/office/powerpoint/2010/main" val="25269455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EF5A53-0A64-4CA5-B9C7-1CB97CB5C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2" name="Freeform: Shape 11">
            <a:extLst>
              <a:ext uri="{FF2B5EF4-FFF2-40B4-BE49-F238E27FC236}">
                <a16:creationId xmlns:a16="http://schemas.microsoft.com/office/drawing/2014/main" id="{34ABFBEA-4EB0-4D02-A2C0-1733CD3D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14" name="Freeform: Shape 13">
            <a:extLst>
              <a:ext uri="{FF2B5EF4-FFF2-40B4-BE49-F238E27FC236}">
                <a16:creationId xmlns:a16="http://schemas.microsoft.com/office/drawing/2014/main" id="{19E083F6-57F4-487B-A766-EA0462B1E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useBgFill="1">
        <p:nvSpPr>
          <p:cNvPr id="16" name="Rectangle 15">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A picture containing person, laying, young, bed&#10;&#10;Description automatically generated">
            <a:extLst>
              <a:ext uri="{FF2B5EF4-FFF2-40B4-BE49-F238E27FC236}">
                <a16:creationId xmlns:a16="http://schemas.microsoft.com/office/drawing/2014/main" id="{F8712494-2029-4B48-8C6A-5A0FF272E67E}"/>
              </a:ext>
            </a:extLst>
          </p:cNvPr>
          <p:cNvPicPr>
            <a:picLocks noGrp="1" noChangeAspect="1"/>
          </p:cNvPicPr>
          <p:nvPr>
            <p:ph type="pic" idx="1"/>
          </p:nvPr>
        </p:nvPicPr>
        <p:blipFill rotWithShape="1">
          <a:blip r:embed="rId2"/>
          <a:srcRect t="17394" r="-2" b="5074"/>
          <a:stretch/>
        </p:blipFill>
        <p:spPr>
          <a:xfrm>
            <a:off x="6613174" y="10"/>
            <a:ext cx="5578824" cy="6028246"/>
          </a:xfrm>
          <a:custGeom>
            <a:avLst/>
            <a:gdLst/>
            <a:ahLst/>
            <a:cxnLst/>
            <a:rect l="l" t="t" r="r" b="b"/>
            <a:pathLst>
              <a:path w="5578824" h="6028256">
                <a:moveTo>
                  <a:pt x="1681218" y="0"/>
                </a:moveTo>
                <a:lnTo>
                  <a:pt x="5578824" y="0"/>
                </a:lnTo>
                <a:lnTo>
                  <a:pt x="5578824" y="5760161"/>
                </a:lnTo>
                <a:lnTo>
                  <a:pt x="5441231" y="5804042"/>
                </a:lnTo>
                <a:cubicBezTo>
                  <a:pt x="5079089" y="5907589"/>
                  <a:pt x="4674877" y="5944442"/>
                  <a:pt x="4253224" y="5980388"/>
                </a:cubicBezTo>
                <a:cubicBezTo>
                  <a:pt x="2813852" y="6102970"/>
                  <a:pt x="1551586" y="6071494"/>
                  <a:pt x="837278" y="4877588"/>
                </a:cubicBezTo>
                <a:cubicBezTo>
                  <a:pt x="529862" y="4363935"/>
                  <a:pt x="255162" y="3847185"/>
                  <a:pt x="109626" y="3329255"/>
                </a:cubicBezTo>
                <a:cubicBezTo>
                  <a:pt x="-35907" y="2811325"/>
                  <a:pt x="-52277" y="2292214"/>
                  <a:pt x="156962" y="1773839"/>
                </a:cubicBezTo>
                <a:cubicBezTo>
                  <a:pt x="296494" y="1428108"/>
                  <a:pt x="536161" y="1082881"/>
                  <a:pt x="904890" y="738354"/>
                </a:cubicBezTo>
                <a:cubicBezTo>
                  <a:pt x="1036690" y="615181"/>
                  <a:pt x="1169968" y="488910"/>
                  <a:pt x="1304592" y="360545"/>
                </a:cubicBezTo>
                <a:close/>
              </a:path>
            </a:pathLst>
          </a:custGeom>
        </p:spPr>
      </p:pic>
      <p:sp>
        <p:nvSpPr>
          <p:cNvPr id="18" name="Freeform: Shape 17">
            <a:extLst>
              <a:ext uri="{FF2B5EF4-FFF2-40B4-BE49-F238E27FC236}">
                <a16:creationId xmlns:a16="http://schemas.microsoft.com/office/drawing/2014/main" id="{3362A0EA-3E81-4464-94B8-70BE5870E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87883" y="0"/>
            <a:ext cx="5704117" cy="6096000"/>
          </a:xfrm>
          <a:custGeom>
            <a:avLst/>
            <a:gdLst>
              <a:gd name="connsiteX0" fmla="*/ 0 w 5704117"/>
              <a:gd name="connsiteY0" fmla="*/ 0 h 6096000"/>
              <a:gd name="connsiteX1" fmla="*/ 4562795 w 5704117"/>
              <a:gd name="connsiteY1" fmla="*/ 0 h 6096000"/>
              <a:gd name="connsiteX2" fmla="*/ 4721192 w 5704117"/>
              <a:gd name="connsiteY2" fmla="*/ 133595 h 6096000"/>
              <a:gd name="connsiteX3" fmla="*/ 5467522 w 5704117"/>
              <a:gd name="connsiteY3" fmla="*/ 1054328 h 6096000"/>
              <a:gd name="connsiteX4" fmla="*/ 5538873 w 5704117"/>
              <a:gd name="connsiteY4" fmla="*/ 2897564 h 6096000"/>
              <a:gd name="connsiteX5" fmla="*/ 4442050 w 5704117"/>
              <a:gd name="connsiteY5" fmla="*/ 4732407 h 6096000"/>
              <a:gd name="connsiteX6" fmla="*/ 93046 w 5704117"/>
              <a:gd name="connsiteY6" fmla="*/ 6082857 h 6096000"/>
              <a:gd name="connsiteX7" fmla="*/ 0 w 5704117"/>
              <a:gd name="connsiteY7" fmla="*/ 607845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 name="connsiteX7" fmla="*/ 91440 w 5704117"/>
              <a:gd name="connsiteY7" fmla="*/ 9144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4117" h="6096000">
                <a:moveTo>
                  <a:pt x="4562795" y="0"/>
                </a:moveTo>
                <a:lnTo>
                  <a:pt x="4721192" y="133595"/>
                </a:lnTo>
                <a:cubicBezTo>
                  <a:pt x="5067135" y="440105"/>
                  <a:pt x="5309779" y="747048"/>
                  <a:pt x="5467522" y="1054328"/>
                </a:cubicBezTo>
                <a:cubicBezTo>
                  <a:pt x="5782917" y="1668625"/>
                  <a:pt x="5758242" y="2283795"/>
                  <a:pt x="5538873" y="2897564"/>
                </a:cubicBezTo>
                <a:cubicBezTo>
                  <a:pt x="5319500" y="3511334"/>
                  <a:pt x="4905433" y="4123706"/>
                  <a:pt x="4442050" y="4732407"/>
                </a:cubicBezTo>
                <a:cubicBezTo>
                  <a:pt x="3499930" y="5970384"/>
                  <a:pt x="1925433" y="6153690"/>
                  <a:pt x="93046" y="6082857"/>
                </a:cubicBezTo>
                <a:lnTo>
                  <a:pt x="0" y="607845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sp>
        <p:nvSpPr>
          <p:cNvPr id="4" name="Text Placeholder 3">
            <a:extLst>
              <a:ext uri="{FF2B5EF4-FFF2-40B4-BE49-F238E27FC236}">
                <a16:creationId xmlns:a16="http://schemas.microsoft.com/office/drawing/2014/main" id="{6B4F69F5-44AC-4693-BF04-68CF101689C1}"/>
              </a:ext>
            </a:extLst>
          </p:cNvPr>
          <p:cNvSpPr>
            <a:spLocks noGrp="1"/>
          </p:cNvSpPr>
          <p:nvPr>
            <p:ph type="body" sz="half" idx="2"/>
          </p:nvPr>
        </p:nvSpPr>
        <p:spPr>
          <a:xfrm>
            <a:off x="125261" y="2223370"/>
            <a:ext cx="5334000" cy="3810001"/>
          </a:xfrm>
        </p:spPr>
        <p:txBody>
          <a:bodyPr vert="horz" lIns="91440" tIns="45720" rIns="91440" bIns="45720" rtlCol="0" anchor="t">
            <a:normAutofit fontScale="92500"/>
          </a:bodyPr>
          <a:lstStyle/>
          <a:p>
            <a:r>
              <a:rPr lang="en-US" sz="2400" dirty="0">
                <a:solidFill>
                  <a:srgbClr val="FFFFFF"/>
                </a:solidFill>
                <a:latin typeface="Candara"/>
              </a:rPr>
              <a:t>Hail Mary, full of grace the Lord is with thee. </a:t>
            </a:r>
            <a:endParaRPr lang="en-US">
              <a:solidFill>
                <a:srgbClr val="FFFFFF">
                  <a:alpha val="70000"/>
                </a:srgbClr>
              </a:solidFill>
              <a:latin typeface="Candara"/>
            </a:endParaRPr>
          </a:p>
          <a:p>
            <a:r>
              <a:rPr lang="en-US" sz="2400" dirty="0">
                <a:solidFill>
                  <a:srgbClr val="FFFFFF"/>
                </a:solidFill>
                <a:latin typeface="Candara"/>
              </a:rPr>
              <a:t>Blessed art thou amongst women, and blessed is the fruit of thy womb, Jesus. Holy Mary, Mother of God, pray for us sinners, now and at the hour of our death. </a:t>
            </a:r>
          </a:p>
          <a:p>
            <a:r>
              <a:rPr lang="en-US" sz="2400" dirty="0">
                <a:solidFill>
                  <a:srgbClr val="FFFFFF"/>
                </a:solidFill>
                <a:latin typeface="Candara"/>
              </a:rPr>
              <a:t>St Joseph</a:t>
            </a:r>
            <a:endParaRPr lang="en-US">
              <a:latin typeface="Candara"/>
            </a:endParaRPr>
          </a:p>
          <a:p>
            <a:r>
              <a:rPr lang="en-US" sz="2400" dirty="0">
                <a:solidFill>
                  <a:srgbClr val="FFFFFF"/>
                </a:solidFill>
                <a:latin typeface="Candara"/>
              </a:rPr>
              <a:t>Pray for us</a:t>
            </a:r>
            <a:endParaRPr lang="en-US" sz="2400">
              <a:solidFill>
                <a:srgbClr val="FFFFFF">
                  <a:alpha val="70000"/>
                </a:srgbClr>
              </a:solidFill>
              <a:latin typeface="Candara"/>
            </a:endParaRPr>
          </a:p>
        </p:txBody>
      </p:sp>
      <p:sp>
        <p:nvSpPr>
          <p:cNvPr id="2" name="Title 1">
            <a:extLst>
              <a:ext uri="{FF2B5EF4-FFF2-40B4-BE49-F238E27FC236}">
                <a16:creationId xmlns:a16="http://schemas.microsoft.com/office/drawing/2014/main" id="{DCCC05CD-B6B8-46EC-AB28-0E96F3A59847}"/>
              </a:ext>
            </a:extLst>
          </p:cNvPr>
          <p:cNvSpPr>
            <a:spLocks noGrp="1"/>
          </p:cNvSpPr>
          <p:nvPr>
            <p:ph type="title"/>
          </p:nvPr>
        </p:nvSpPr>
        <p:spPr>
          <a:xfrm>
            <a:off x="187890" y="-208767"/>
            <a:ext cx="5334000" cy="1524000"/>
          </a:xfrm>
        </p:spPr>
        <p:txBody>
          <a:bodyPr vert="horz" lIns="91440" tIns="45720" rIns="91440" bIns="45720" rtlCol="0" anchor="ctr">
            <a:normAutofit/>
          </a:bodyPr>
          <a:lstStyle/>
          <a:p>
            <a:r>
              <a:rPr lang="en-US" sz="2800" b="1" u="sng" dirty="0">
                <a:latin typeface="Candara"/>
              </a:rPr>
              <a:t>Thursday 8th October</a:t>
            </a:r>
          </a:p>
        </p:txBody>
      </p:sp>
      <p:sp>
        <p:nvSpPr>
          <p:cNvPr id="7" name="TextBox 6">
            <a:extLst>
              <a:ext uri="{FF2B5EF4-FFF2-40B4-BE49-F238E27FC236}">
                <a16:creationId xmlns:a16="http://schemas.microsoft.com/office/drawing/2014/main" id="{A4E0192E-374D-42D8-920C-098EFD0ACD9D}"/>
              </a:ext>
            </a:extLst>
          </p:cNvPr>
          <p:cNvSpPr txBox="1"/>
          <p:nvPr/>
        </p:nvSpPr>
        <p:spPr>
          <a:xfrm>
            <a:off x="3001" y="1130343"/>
            <a:ext cx="274319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latin typeface="Candara"/>
              </a:rPr>
              <a:t>We ask Mary to intercede for us as we say; </a:t>
            </a:r>
          </a:p>
        </p:txBody>
      </p:sp>
    </p:spTree>
    <p:extLst>
      <p:ext uri="{BB962C8B-B14F-4D97-AF65-F5344CB8AC3E}">
        <p14:creationId xmlns:p14="http://schemas.microsoft.com/office/powerpoint/2010/main" val="3601070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EF5A53-0A64-4CA5-B9C7-1CB97CB5C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2" name="Freeform: Shape 11">
            <a:extLst>
              <a:ext uri="{FF2B5EF4-FFF2-40B4-BE49-F238E27FC236}">
                <a16:creationId xmlns:a16="http://schemas.microsoft.com/office/drawing/2014/main" id="{34ABFBEA-4EB0-4D02-A2C0-1733CD3D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14" name="Freeform: Shape 13">
            <a:extLst>
              <a:ext uri="{FF2B5EF4-FFF2-40B4-BE49-F238E27FC236}">
                <a16:creationId xmlns:a16="http://schemas.microsoft.com/office/drawing/2014/main" id="{19E083F6-57F4-487B-A766-EA0462B1E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useBgFill="1">
        <p:nvSpPr>
          <p:cNvPr id="16" name="Rectangle 15">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A sign on a pole&#10;&#10;Description automatically generated">
            <a:extLst>
              <a:ext uri="{FF2B5EF4-FFF2-40B4-BE49-F238E27FC236}">
                <a16:creationId xmlns:a16="http://schemas.microsoft.com/office/drawing/2014/main" id="{95EBFBF2-E6E5-4ADD-A226-0AA8B91AC001}"/>
              </a:ext>
            </a:extLst>
          </p:cNvPr>
          <p:cNvPicPr>
            <a:picLocks noGrp="1" noChangeAspect="1"/>
          </p:cNvPicPr>
          <p:nvPr>
            <p:ph idx="1"/>
          </p:nvPr>
        </p:nvPicPr>
        <p:blipFill rotWithShape="1">
          <a:blip r:embed="rId2"/>
          <a:srcRect l="5504" r="32954" b="2"/>
          <a:stretch/>
        </p:blipFill>
        <p:spPr>
          <a:xfrm>
            <a:off x="2" y="10"/>
            <a:ext cx="5578823" cy="6028246"/>
          </a:xfrm>
          <a:custGeom>
            <a:avLst/>
            <a:gdLst/>
            <a:ahLst/>
            <a:cxnLst/>
            <a:rect l="l" t="t" r="r" b="b"/>
            <a:pathLst>
              <a:path w="5578823" h="6028256">
                <a:moveTo>
                  <a:pt x="0" y="0"/>
                </a:moveTo>
                <a:lnTo>
                  <a:pt x="3897606" y="0"/>
                </a:lnTo>
                <a:lnTo>
                  <a:pt x="4274232" y="360545"/>
                </a:lnTo>
                <a:cubicBezTo>
                  <a:pt x="4408856" y="488910"/>
                  <a:pt x="4542134" y="615181"/>
                  <a:pt x="4673934" y="738354"/>
                </a:cubicBezTo>
                <a:cubicBezTo>
                  <a:pt x="5042663" y="1082881"/>
                  <a:pt x="5282330" y="1428108"/>
                  <a:pt x="5421862" y="1773839"/>
                </a:cubicBezTo>
                <a:cubicBezTo>
                  <a:pt x="5631101" y="2292214"/>
                  <a:pt x="5614731" y="2811325"/>
                  <a:pt x="5469198" y="3329255"/>
                </a:cubicBezTo>
                <a:cubicBezTo>
                  <a:pt x="5323662" y="3847185"/>
                  <a:pt x="5048962" y="4363935"/>
                  <a:pt x="4741546" y="4877588"/>
                </a:cubicBezTo>
                <a:cubicBezTo>
                  <a:pt x="4027238" y="6071494"/>
                  <a:pt x="2764972" y="6102970"/>
                  <a:pt x="1325600" y="5980388"/>
                </a:cubicBezTo>
                <a:cubicBezTo>
                  <a:pt x="903947" y="5944442"/>
                  <a:pt x="499735" y="5907589"/>
                  <a:pt x="137593" y="5804042"/>
                </a:cubicBezTo>
                <a:lnTo>
                  <a:pt x="0" y="5760161"/>
                </a:lnTo>
                <a:close/>
              </a:path>
            </a:pathLst>
          </a:custGeom>
        </p:spPr>
      </p:pic>
      <p:sp>
        <p:nvSpPr>
          <p:cNvPr id="18" name="Freeform: Shape 17">
            <a:extLst>
              <a:ext uri="{FF2B5EF4-FFF2-40B4-BE49-F238E27FC236}">
                <a16:creationId xmlns:a16="http://schemas.microsoft.com/office/drawing/2014/main" id="{E633B38B-B87A-4288-A20F-0223A6C27A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704117" cy="6096000"/>
          </a:xfrm>
          <a:custGeom>
            <a:avLst/>
            <a:gdLst>
              <a:gd name="connsiteX0" fmla="*/ 0 w 5704117"/>
              <a:gd name="connsiteY0" fmla="*/ 0 h 6096000"/>
              <a:gd name="connsiteX1" fmla="*/ 4562795 w 5704117"/>
              <a:gd name="connsiteY1" fmla="*/ 0 h 6096000"/>
              <a:gd name="connsiteX2" fmla="*/ 4721192 w 5704117"/>
              <a:gd name="connsiteY2" fmla="*/ 133595 h 6096000"/>
              <a:gd name="connsiteX3" fmla="*/ 5467522 w 5704117"/>
              <a:gd name="connsiteY3" fmla="*/ 1054328 h 6096000"/>
              <a:gd name="connsiteX4" fmla="*/ 5538873 w 5704117"/>
              <a:gd name="connsiteY4" fmla="*/ 2897564 h 6096000"/>
              <a:gd name="connsiteX5" fmla="*/ 4442050 w 5704117"/>
              <a:gd name="connsiteY5" fmla="*/ 4732407 h 6096000"/>
              <a:gd name="connsiteX6" fmla="*/ 93046 w 5704117"/>
              <a:gd name="connsiteY6" fmla="*/ 6082857 h 6096000"/>
              <a:gd name="connsiteX7" fmla="*/ 0 w 5704117"/>
              <a:gd name="connsiteY7" fmla="*/ 607845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 name="connsiteX7" fmla="*/ 91440 w 5704117"/>
              <a:gd name="connsiteY7" fmla="*/ 9144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4117" h="6096000">
                <a:moveTo>
                  <a:pt x="4562795" y="0"/>
                </a:moveTo>
                <a:lnTo>
                  <a:pt x="4721192" y="133595"/>
                </a:lnTo>
                <a:cubicBezTo>
                  <a:pt x="5067135" y="440105"/>
                  <a:pt x="5309779" y="747048"/>
                  <a:pt x="5467522" y="1054328"/>
                </a:cubicBezTo>
                <a:cubicBezTo>
                  <a:pt x="5782917" y="1668625"/>
                  <a:pt x="5758242" y="2283795"/>
                  <a:pt x="5538873" y="2897564"/>
                </a:cubicBezTo>
                <a:cubicBezTo>
                  <a:pt x="5319500" y="3511334"/>
                  <a:pt x="4905433" y="4123706"/>
                  <a:pt x="4442050" y="4732407"/>
                </a:cubicBezTo>
                <a:cubicBezTo>
                  <a:pt x="3499930" y="5970384"/>
                  <a:pt x="1925433" y="6153690"/>
                  <a:pt x="93046" y="6082857"/>
                </a:cubicBezTo>
                <a:lnTo>
                  <a:pt x="0" y="607845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sp>
        <p:nvSpPr>
          <p:cNvPr id="4" name="Text Placeholder 3">
            <a:extLst>
              <a:ext uri="{FF2B5EF4-FFF2-40B4-BE49-F238E27FC236}">
                <a16:creationId xmlns:a16="http://schemas.microsoft.com/office/drawing/2014/main" id="{DBD98D9D-3EBF-4ECA-A5F9-EFA8FD552627}"/>
              </a:ext>
            </a:extLst>
          </p:cNvPr>
          <p:cNvSpPr>
            <a:spLocks noGrp="1"/>
          </p:cNvSpPr>
          <p:nvPr>
            <p:ph type="body" sz="half" idx="2"/>
          </p:nvPr>
        </p:nvSpPr>
        <p:spPr>
          <a:xfrm>
            <a:off x="6096000" y="960329"/>
            <a:ext cx="5334000" cy="3810001"/>
          </a:xfrm>
        </p:spPr>
        <p:txBody>
          <a:bodyPr vert="horz" lIns="91440" tIns="45720" rIns="91440" bIns="45720" rtlCol="0" anchor="t">
            <a:noAutofit/>
          </a:bodyPr>
          <a:lstStyle/>
          <a:p>
            <a:pPr>
              <a:lnSpc>
                <a:spcPct val="115000"/>
              </a:lnSpc>
            </a:pPr>
            <a:r>
              <a:rPr lang="en-US" sz="2400" dirty="0">
                <a:solidFill>
                  <a:srgbClr val="FFFFFF"/>
                </a:solidFill>
                <a:latin typeface="Candara"/>
              </a:rPr>
              <a:t>Dear Lord</a:t>
            </a:r>
          </a:p>
          <a:p>
            <a:pPr>
              <a:lnSpc>
                <a:spcPct val="115000"/>
              </a:lnSpc>
            </a:pPr>
            <a:r>
              <a:rPr lang="en-US" sz="2400" dirty="0">
                <a:solidFill>
                  <a:srgbClr val="FFFFFF"/>
                </a:solidFill>
                <a:latin typeface="Candara"/>
              </a:rPr>
              <a:t>As we look forward to the weekend, we give you thanks for the school week . We thank you for the laughs we have had and the work we have completed. Give us strength as we continue to grow in resilience, responsibility and respect . Keep us safe and watch over us this weekend.</a:t>
            </a:r>
          </a:p>
          <a:p>
            <a:pPr indent="-228600">
              <a:lnSpc>
                <a:spcPct val="115000"/>
              </a:lnSpc>
              <a:buFont typeface="Arial" panose="020B0604020202020204" pitchFamily="34" charset="0"/>
              <a:buChar char="•"/>
            </a:pPr>
            <a:endParaRPr lang="en-US" sz="2400" dirty="0">
              <a:latin typeface="Candara"/>
            </a:endParaRPr>
          </a:p>
          <a:p>
            <a:pPr>
              <a:lnSpc>
                <a:spcPct val="115000"/>
              </a:lnSpc>
            </a:pPr>
            <a:r>
              <a:rPr lang="en-US" sz="2400" dirty="0">
                <a:solidFill>
                  <a:srgbClr val="FFFFFF"/>
                </a:solidFill>
                <a:latin typeface="Candara"/>
              </a:rPr>
              <a:t>St Joseph</a:t>
            </a:r>
            <a:endParaRPr lang="en-US" sz="2400">
              <a:solidFill>
                <a:srgbClr val="FFFFFF">
                  <a:alpha val="70000"/>
                </a:srgbClr>
              </a:solidFill>
              <a:latin typeface="Candara"/>
            </a:endParaRPr>
          </a:p>
          <a:p>
            <a:pPr>
              <a:lnSpc>
                <a:spcPct val="115000"/>
              </a:lnSpc>
            </a:pPr>
            <a:r>
              <a:rPr lang="en-US" sz="2400" dirty="0">
                <a:solidFill>
                  <a:srgbClr val="FFFFFF"/>
                </a:solidFill>
                <a:latin typeface="Candara"/>
              </a:rPr>
              <a:t>Pray for us</a:t>
            </a:r>
            <a:endParaRPr lang="en-US" sz="2400">
              <a:solidFill>
                <a:srgbClr val="FFFFFF">
                  <a:alpha val="70000"/>
                </a:srgbClr>
              </a:solidFill>
              <a:latin typeface="Candara"/>
            </a:endParaRPr>
          </a:p>
          <a:p>
            <a:pPr indent="-228600">
              <a:lnSpc>
                <a:spcPct val="115000"/>
              </a:lnSpc>
              <a:buFont typeface="Arial" panose="020B0604020202020204" pitchFamily="34" charset="0"/>
              <a:buChar char="•"/>
            </a:pPr>
            <a:endParaRPr lang="en-US" sz="2400" dirty="0">
              <a:latin typeface="Candara"/>
            </a:endParaRPr>
          </a:p>
        </p:txBody>
      </p:sp>
      <p:sp>
        <p:nvSpPr>
          <p:cNvPr id="2" name="Title 1">
            <a:extLst>
              <a:ext uri="{FF2B5EF4-FFF2-40B4-BE49-F238E27FC236}">
                <a16:creationId xmlns:a16="http://schemas.microsoft.com/office/drawing/2014/main" id="{A33D9FEE-7E5F-4011-AC4D-969CD30C4510}"/>
              </a:ext>
            </a:extLst>
          </p:cNvPr>
          <p:cNvSpPr>
            <a:spLocks noGrp="1"/>
          </p:cNvSpPr>
          <p:nvPr>
            <p:ph type="title"/>
          </p:nvPr>
        </p:nvSpPr>
        <p:spPr>
          <a:xfrm>
            <a:off x="5699342" y="-260959"/>
            <a:ext cx="5334000" cy="1524000"/>
          </a:xfrm>
        </p:spPr>
        <p:txBody>
          <a:bodyPr vert="horz" lIns="91440" tIns="45720" rIns="91440" bIns="45720" rtlCol="0" anchor="ctr">
            <a:normAutofit/>
          </a:bodyPr>
          <a:lstStyle/>
          <a:p>
            <a:r>
              <a:rPr lang="en-US" b="1" u="sng" dirty="0">
                <a:latin typeface="Candara"/>
              </a:rPr>
              <a:t>Friday 9th October</a:t>
            </a:r>
          </a:p>
        </p:txBody>
      </p:sp>
    </p:spTree>
    <p:extLst>
      <p:ext uri="{BB962C8B-B14F-4D97-AF65-F5344CB8AC3E}">
        <p14:creationId xmlns:p14="http://schemas.microsoft.com/office/powerpoint/2010/main" val="2946179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close up of a sign&#10;&#10;Description automatically generated">
            <a:extLst>
              <a:ext uri="{FF2B5EF4-FFF2-40B4-BE49-F238E27FC236}">
                <a16:creationId xmlns:a16="http://schemas.microsoft.com/office/drawing/2014/main" id="{11FCBB1F-EBF7-46FE-A169-B6A4E5D3E027}"/>
              </a:ext>
            </a:extLst>
          </p:cNvPr>
          <p:cNvPicPr>
            <a:picLocks noChangeAspect="1"/>
          </p:cNvPicPr>
          <p:nvPr/>
        </p:nvPicPr>
        <p:blipFill rotWithShape="1">
          <a:blip r:embed="rId2"/>
          <a:srcRect l="6289" r="1169" b="3"/>
          <a:stretch/>
        </p:blipFill>
        <p:spPr>
          <a:xfrm>
            <a:off x="2" y="10"/>
            <a:ext cx="5578823" cy="6028246"/>
          </a:xfrm>
          <a:custGeom>
            <a:avLst/>
            <a:gdLst/>
            <a:ahLst/>
            <a:cxnLst/>
            <a:rect l="l" t="t" r="r" b="b"/>
            <a:pathLst>
              <a:path w="5578823" h="6028256">
                <a:moveTo>
                  <a:pt x="0" y="0"/>
                </a:moveTo>
                <a:lnTo>
                  <a:pt x="3897606" y="0"/>
                </a:lnTo>
                <a:lnTo>
                  <a:pt x="4274232" y="360545"/>
                </a:lnTo>
                <a:cubicBezTo>
                  <a:pt x="4408856" y="488910"/>
                  <a:pt x="4542134" y="615181"/>
                  <a:pt x="4673934" y="738354"/>
                </a:cubicBezTo>
                <a:cubicBezTo>
                  <a:pt x="5042663" y="1082881"/>
                  <a:pt x="5282330" y="1428108"/>
                  <a:pt x="5421862" y="1773839"/>
                </a:cubicBezTo>
                <a:cubicBezTo>
                  <a:pt x="5631101" y="2292214"/>
                  <a:pt x="5614731" y="2811325"/>
                  <a:pt x="5469198" y="3329255"/>
                </a:cubicBezTo>
                <a:cubicBezTo>
                  <a:pt x="5323662" y="3847185"/>
                  <a:pt x="5048962" y="4363935"/>
                  <a:pt x="4741546" y="4877588"/>
                </a:cubicBezTo>
                <a:cubicBezTo>
                  <a:pt x="4027238" y="6071494"/>
                  <a:pt x="2764972" y="6102970"/>
                  <a:pt x="1325600" y="5980388"/>
                </a:cubicBezTo>
                <a:cubicBezTo>
                  <a:pt x="903947" y="5944442"/>
                  <a:pt x="499735" y="5907589"/>
                  <a:pt x="137593" y="5804042"/>
                </a:cubicBezTo>
                <a:lnTo>
                  <a:pt x="0" y="5760161"/>
                </a:lnTo>
                <a:close/>
              </a:path>
            </a:pathLst>
          </a:custGeom>
        </p:spPr>
      </p:pic>
      <p:sp>
        <p:nvSpPr>
          <p:cNvPr id="13" name="Freeform: Shape 12">
            <a:extLst>
              <a:ext uri="{FF2B5EF4-FFF2-40B4-BE49-F238E27FC236}">
                <a16:creationId xmlns:a16="http://schemas.microsoft.com/office/drawing/2014/main" id="{E633B38B-B87A-4288-A20F-0223A6C27A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704117" cy="6096000"/>
          </a:xfrm>
          <a:custGeom>
            <a:avLst/>
            <a:gdLst>
              <a:gd name="connsiteX0" fmla="*/ 0 w 5704117"/>
              <a:gd name="connsiteY0" fmla="*/ 0 h 6096000"/>
              <a:gd name="connsiteX1" fmla="*/ 4562795 w 5704117"/>
              <a:gd name="connsiteY1" fmla="*/ 0 h 6096000"/>
              <a:gd name="connsiteX2" fmla="*/ 4721192 w 5704117"/>
              <a:gd name="connsiteY2" fmla="*/ 133595 h 6096000"/>
              <a:gd name="connsiteX3" fmla="*/ 5467522 w 5704117"/>
              <a:gd name="connsiteY3" fmla="*/ 1054328 h 6096000"/>
              <a:gd name="connsiteX4" fmla="*/ 5538873 w 5704117"/>
              <a:gd name="connsiteY4" fmla="*/ 2897564 h 6096000"/>
              <a:gd name="connsiteX5" fmla="*/ 4442050 w 5704117"/>
              <a:gd name="connsiteY5" fmla="*/ 4732407 h 6096000"/>
              <a:gd name="connsiteX6" fmla="*/ 93046 w 5704117"/>
              <a:gd name="connsiteY6" fmla="*/ 6082857 h 6096000"/>
              <a:gd name="connsiteX7" fmla="*/ 0 w 5704117"/>
              <a:gd name="connsiteY7" fmla="*/ 607845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 name="connsiteX7" fmla="*/ 91440 w 5704117"/>
              <a:gd name="connsiteY7" fmla="*/ 9144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4117" h="6096000">
                <a:moveTo>
                  <a:pt x="4562795" y="0"/>
                </a:moveTo>
                <a:lnTo>
                  <a:pt x="4721192" y="133595"/>
                </a:lnTo>
                <a:cubicBezTo>
                  <a:pt x="5067135" y="440105"/>
                  <a:pt x="5309779" y="747048"/>
                  <a:pt x="5467522" y="1054328"/>
                </a:cubicBezTo>
                <a:cubicBezTo>
                  <a:pt x="5782917" y="1668625"/>
                  <a:pt x="5758242" y="2283795"/>
                  <a:pt x="5538873" y="2897564"/>
                </a:cubicBezTo>
                <a:cubicBezTo>
                  <a:pt x="5319500" y="3511334"/>
                  <a:pt x="4905433" y="4123706"/>
                  <a:pt x="4442050" y="4732407"/>
                </a:cubicBezTo>
                <a:cubicBezTo>
                  <a:pt x="3499930" y="5970384"/>
                  <a:pt x="1925433" y="6153690"/>
                  <a:pt x="93046" y="6082857"/>
                </a:cubicBezTo>
                <a:lnTo>
                  <a:pt x="0" y="607845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sp>
        <p:nvSpPr>
          <p:cNvPr id="8" name="Content Placeholder 7">
            <a:extLst>
              <a:ext uri="{FF2B5EF4-FFF2-40B4-BE49-F238E27FC236}">
                <a16:creationId xmlns:a16="http://schemas.microsoft.com/office/drawing/2014/main" id="{FA98F8E0-AB9A-4AC1-8D3E-BDB3A61327FB}"/>
              </a:ext>
            </a:extLst>
          </p:cNvPr>
          <p:cNvSpPr>
            <a:spLocks noGrp="1"/>
          </p:cNvSpPr>
          <p:nvPr>
            <p:ph idx="1"/>
          </p:nvPr>
        </p:nvSpPr>
        <p:spPr>
          <a:xfrm>
            <a:off x="6096000" y="2286000"/>
            <a:ext cx="5334000" cy="3810001"/>
          </a:xfrm>
        </p:spPr>
        <p:txBody>
          <a:bodyPr vert="horz" lIns="91440" tIns="45720" rIns="91440" bIns="45720" rtlCol="0" anchor="t">
            <a:normAutofit lnSpcReduction="10000"/>
          </a:bodyPr>
          <a:lstStyle/>
          <a:p>
            <a:endParaRPr lang="en-US" sz="2400"/>
          </a:p>
          <a:p>
            <a:endParaRPr lang="en-US" sz="2400" dirty="0"/>
          </a:p>
          <a:p>
            <a:endParaRPr lang="en-US" sz="2400" dirty="0"/>
          </a:p>
          <a:p>
            <a:endParaRPr lang="en-US" sz="2400" dirty="0"/>
          </a:p>
          <a:p>
            <a:endParaRPr lang="en-US" sz="2400" dirty="0"/>
          </a:p>
          <a:p>
            <a:endParaRPr lang="en-US" sz="2400" dirty="0"/>
          </a:p>
          <a:p>
            <a:pPr marL="0" indent="0">
              <a:buNone/>
            </a:pPr>
            <a:r>
              <a:rPr lang="en-US" sz="2400" dirty="0">
                <a:solidFill>
                  <a:srgbClr val="FFFFFF"/>
                </a:solidFill>
                <a:latin typeface="Candara"/>
              </a:rPr>
              <a:t>Next week's theme : Prayer</a:t>
            </a:r>
            <a:endParaRPr lang="en-US" sz="2400">
              <a:solidFill>
                <a:srgbClr val="FFFFFF">
                  <a:alpha val="70000"/>
                </a:srgbClr>
              </a:solidFill>
              <a:latin typeface="Candara"/>
            </a:endParaRPr>
          </a:p>
        </p:txBody>
      </p:sp>
      <p:sp>
        <p:nvSpPr>
          <p:cNvPr id="2" name="Title 1">
            <a:extLst>
              <a:ext uri="{FF2B5EF4-FFF2-40B4-BE49-F238E27FC236}">
                <a16:creationId xmlns:a16="http://schemas.microsoft.com/office/drawing/2014/main" id="{FAA0E522-75EA-4315-9770-F5E4D5A5655C}"/>
              </a:ext>
            </a:extLst>
          </p:cNvPr>
          <p:cNvSpPr>
            <a:spLocks noGrp="1"/>
          </p:cNvSpPr>
          <p:nvPr>
            <p:ph type="title"/>
          </p:nvPr>
        </p:nvSpPr>
        <p:spPr>
          <a:xfrm>
            <a:off x="6096000" y="762000"/>
            <a:ext cx="5334000" cy="1524000"/>
          </a:xfrm>
        </p:spPr>
        <p:txBody>
          <a:bodyPr>
            <a:normAutofit/>
          </a:bodyPr>
          <a:lstStyle/>
          <a:p>
            <a:r>
              <a:rPr lang="en-GB" sz="3200" dirty="0">
                <a:latin typeface="Candara"/>
              </a:rPr>
              <a:t>Final thought of the week...</a:t>
            </a:r>
          </a:p>
        </p:txBody>
      </p:sp>
    </p:spTree>
    <p:extLst>
      <p:ext uri="{BB962C8B-B14F-4D97-AF65-F5344CB8AC3E}">
        <p14:creationId xmlns:p14="http://schemas.microsoft.com/office/powerpoint/2010/main" val="1147436928"/>
      </p:ext>
    </p:extLst>
  </p:cSld>
  <p:clrMapOvr>
    <a:masterClrMapping/>
  </p:clrMapOvr>
</p:sld>
</file>

<file path=ppt/theme/theme1.xml><?xml version="1.0" encoding="utf-8"?>
<a:theme xmlns:a="http://schemas.openxmlformats.org/drawingml/2006/main" name="PebbleVTI">
  <a:themeElements>
    <a:clrScheme name="AnalogousFromLightSeedLeftStep">
      <a:dk1>
        <a:srgbClr val="000000"/>
      </a:dk1>
      <a:lt1>
        <a:srgbClr val="FFFFFF"/>
      </a:lt1>
      <a:dk2>
        <a:srgbClr val="243341"/>
      </a:dk2>
      <a:lt2>
        <a:srgbClr val="E4E8E2"/>
      </a:lt2>
      <a:accent1>
        <a:srgbClr val="C57FDD"/>
      </a:accent1>
      <a:accent2>
        <a:srgbClr val="8963D6"/>
      </a:accent2>
      <a:accent3>
        <a:srgbClr val="7F87DD"/>
      </a:accent3>
      <a:accent4>
        <a:srgbClr val="639DD6"/>
      </a:accent4>
      <a:accent5>
        <a:srgbClr val="59AFB7"/>
      </a:accent5>
      <a:accent6>
        <a:srgbClr val="53B594"/>
      </a:accent6>
      <a:hlink>
        <a:srgbClr val="658F56"/>
      </a:hlink>
      <a:folHlink>
        <a:srgbClr val="7F7F7F"/>
      </a:folHlink>
    </a:clrScheme>
    <a:fontScheme name="Custom 4">
      <a:majorFont>
        <a:latin typeface="Sitka Subheading"/>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bbleVTI" id="{8B4DB91D-6BB4-4BA3-973A-733D3AF2680E}" vid="{9A19CF0D-2077-4BF4-BAA5-86934C336D59}"/>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PebbleVTI</vt:lpstr>
      <vt:lpstr>Week 6- Healing</vt:lpstr>
      <vt:lpstr>27th Sunday in Ordinary time</vt:lpstr>
      <vt:lpstr>Monday 5th October</vt:lpstr>
      <vt:lpstr>Tuesday 6th October</vt:lpstr>
      <vt:lpstr>Wednesday 7th October </vt:lpstr>
      <vt:lpstr>Thursday 8th October</vt:lpstr>
      <vt:lpstr>Friday 9th October</vt:lpstr>
      <vt:lpstr>Final thought of the week...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308</cp:revision>
  <dcterms:created xsi:type="dcterms:W3CDTF">2020-10-03T10:39:22Z</dcterms:created>
  <dcterms:modified xsi:type="dcterms:W3CDTF">2020-10-03T11:29:19Z</dcterms:modified>
</cp:coreProperties>
</file>