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D6EF3-D2F5-CCF2-59EA-9C7EF3BD4994}" v="74" dt="2020-09-05T17:04:16.018"/>
    <p1510:client id="{6BB97512-F024-74DD-2B52-BE81B6864815}" v="2" dt="2020-09-05T16:57:09.779"/>
    <p1510:client id="{AE8E7F4A-DBAE-031C-7A96-181269AFF909}" v="32" dt="2020-09-06T12:50:49.609"/>
    <p1510:client id="{CDC242CA-DEFE-4C34-A3C3-7D672E037306}" v="1222" dt="2020-09-05T15:28:16.209"/>
    <p1510:client id="{D0138D7A-8D6B-E63E-0F71-E0A8221DF781}" v="50" dt="2020-09-05T18:42:12.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7" d="100"/>
          <a:sy n="77"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Balshaw" userId="d3f0f9f2-e4ec-4a61-a9c3-bd42f07d93d5" providerId="ADAL" clId="{E7D1A796-A2E2-0146-A44C-31FCF79D745B}"/>
    <pc:docChg chg="custSel modSld">
      <pc:chgData name="Miss Balshaw" userId="d3f0f9f2-e4ec-4a61-a9c3-bd42f07d93d5" providerId="ADAL" clId="{E7D1A796-A2E2-0146-A44C-31FCF79D745B}" dt="2020-09-06T07:26:49.636" v="19" actId="1076"/>
      <pc:docMkLst>
        <pc:docMk/>
      </pc:docMkLst>
      <pc:sldChg chg="modSp">
        <pc:chgData name="Miss Balshaw" userId="d3f0f9f2-e4ec-4a61-a9c3-bd42f07d93d5" providerId="ADAL" clId="{E7D1A796-A2E2-0146-A44C-31FCF79D745B}" dt="2020-09-06T07:26:30.348" v="11" actId="27636"/>
        <pc:sldMkLst>
          <pc:docMk/>
          <pc:sldMk cId="1769675774" sldId="257"/>
        </pc:sldMkLst>
        <pc:spChg chg="mod">
          <ac:chgData name="Miss Balshaw" userId="d3f0f9f2-e4ec-4a61-a9c3-bd42f07d93d5" providerId="ADAL" clId="{E7D1A796-A2E2-0146-A44C-31FCF79D745B}" dt="2020-09-06T07:20:28.753" v="1" actId="1076"/>
          <ac:spMkLst>
            <pc:docMk/>
            <pc:sldMk cId="1769675774" sldId="257"/>
            <ac:spMk id="2" creationId="{156C367F-8B07-409A-8A94-9E47940EA969}"/>
          </ac:spMkLst>
        </pc:spChg>
        <pc:spChg chg="mod">
          <ac:chgData name="Miss Balshaw" userId="d3f0f9f2-e4ec-4a61-a9c3-bd42f07d93d5" providerId="ADAL" clId="{E7D1A796-A2E2-0146-A44C-31FCF79D745B}" dt="2020-09-06T07:26:30.348" v="11" actId="27636"/>
          <ac:spMkLst>
            <pc:docMk/>
            <pc:sldMk cId="1769675774" sldId="257"/>
            <ac:spMk id="4" creationId="{80F8A046-ACB2-4C49-B959-EB1C1D26B14A}"/>
          </ac:spMkLst>
        </pc:spChg>
      </pc:sldChg>
      <pc:sldChg chg="modSp">
        <pc:chgData name="Miss Balshaw" userId="d3f0f9f2-e4ec-4a61-a9c3-bd42f07d93d5" providerId="ADAL" clId="{E7D1A796-A2E2-0146-A44C-31FCF79D745B}" dt="2020-09-06T07:23:28.674" v="3" actId="1076"/>
        <pc:sldMkLst>
          <pc:docMk/>
          <pc:sldMk cId="3643943019" sldId="258"/>
        </pc:sldMkLst>
        <pc:spChg chg="mod">
          <ac:chgData name="Miss Balshaw" userId="d3f0f9f2-e4ec-4a61-a9c3-bd42f07d93d5" providerId="ADAL" clId="{E7D1A796-A2E2-0146-A44C-31FCF79D745B}" dt="2020-09-06T07:23:25.505" v="2" actId="1076"/>
          <ac:spMkLst>
            <pc:docMk/>
            <pc:sldMk cId="3643943019" sldId="258"/>
            <ac:spMk id="2" creationId="{6EFEF9C3-0E99-4A60-8354-4DB1F9B962A2}"/>
          </ac:spMkLst>
        </pc:spChg>
        <pc:spChg chg="mod">
          <ac:chgData name="Miss Balshaw" userId="d3f0f9f2-e4ec-4a61-a9c3-bd42f07d93d5" providerId="ADAL" clId="{E7D1A796-A2E2-0146-A44C-31FCF79D745B}" dt="2020-09-06T07:23:28.674" v="3" actId="1076"/>
          <ac:spMkLst>
            <pc:docMk/>
            <pc:sldMk cId="3643943019" sldId="258"/>
            <ac:spMk id="4" creationId="{1448C22C-AD9D-4895-AE54-EEDBBB215F64}"/>
          </ac:spMkLst>
        </pc:spChg>
      </pc:sldChg>
      <pc:sldChg chg="modSp">
        <pc:chgData name="Miss Balshaw" userId="d3f0f9f2-e4ec-4a61-a9c3-bd42f07d93d5" providerId="ADAL" clId="{E7D1A796-A2E2-0146-A44C-31FCF79D745B}" dt="2020-09-06T07:25:16.845" v="6" actId="1076"/>
        <pc:sldMkLst>
          <pc:docMk/>
          <pc:sldMk cId="3946709172" sldId="261"/>
        </pc:sldMkLst>
        <pc:spChg chg="mod">
          <ac:chgData name="Miss Balshaw" userId="d3f0f9f2-e4ec-4a61-a9c3-bd42f07d93d5" providerId="ADAL" clId="{E7D1A796-A2E2-0146-A44C-31FCF79D745B}" dt="2020-09-06T07:25:16.845" v="6" actId="1076"/>
          <ac:spMkLst>
            <pc:docMk/>
            <pc:sldMk cId="3946709172" sldId="261"/>
            <ac:spMk id="2" creationId="{374864C0-2B89-4053-A2B9-D74A476C2485}"/>
          </ac:spMkLst>
        </pc:spChg>
        <pc:spChg chg="mod">
          <ac:chgData name="Miss Balshaw" userId="d3f0f9f2-e4ec-4a61-a9c3-bd42f07d93d5" providerId="ADAL" clId="{E7D1A796-A2E2-0146-A44C-31FCF79D745B}" dt="2020-09-06T07:25:02.391" v="4" actId="1076"/>
          <ac:spMkLst>
            <pc:docMk/>
            <pc:sldMk cId="3946709172" sldId="261"/>
            <ac:spMk id="4" creationId="{08C735BF-BCA5-4814-A177-3C21C8E95840}"/>
          </ac:spMkLst>
        </pc:spChg>
      </pc:sldChg>
      <pc:sldChg chg="modSp">
        <pc:chgData name="Miss Balshaw" userId="d3f0f9f2-e4ec-4a61-a9c3-bd42f07d93d5" providerId="ADAL" clId="{E7D1A796-A2E2-0146-A44C-31FCF79D745B}" dt="2020-09-06T07:26:49.636" v="19" actId="1076"/>
        <pc:sldMkLst>
          <pc:docMk/>
          <pc:sldMk cId="2144763679" sldId="262"/>
        </pc:sldMkLst>
        <pc:spChg chg="mod">
          <ac:chgData name="Miss Balshaw" userId="d3f0f9f2-e4ec-4a61-a9c3-bd42f07d93d5" providerId="ADAL" clId="{E7D1A796-A2E2-0146-A44C-31FCF79D745B}" dt="2020-09-06T07:26:49.636" v="19" actId="1076"/>
          <ac:spMkLst>
            <pc:docMk/>
            <pc:sldMk cId="2144763679" sldId="262"/>
            <ac:spMk id="2" creationId="{AFE9EAA5-F9F9-4591-A21D-D164D7184B7B}"/>
          </ac:spMkLst>
        </pc:spChg>
        <pc:spChg chg="mod">
          <ac:chgData name="Miss Balshaw" userId="d3f0f9f2-e4ec-4a61-a9c3-bd42f07d93d5" providerId="ADAL" clId="{E7D1A796-A2E2-0146-A44C-31FCF79D745B}" dt="2020-09-06T07:26:43.397" v="18" actId="1076"/>
          <ac:spMkLst>
            <pc:docMk/>
            <pc:sldMk cId="2144763679" sldId="262"/>
            <ac:spMk id="3" creationId="{30AC93E1-F6A3-46BA-9A2F-BDC14120E015}"/>
          </ac:spMkLst>
        </pc:spChg>
      </pc:sldChg>
    </pc:docChg>
  </pc:docChgLst>
  <pc:docChgLst>
    <pc:chgData name="Mr Haughton" userId="S::haughtonm@msj.bolton.sch.uk::e794cbb6-3e61-42e3-b66f-298e3b105b49" providerId="AD" clId="Web-{D0138D7A-8D6B-E63E-0F71-E0A8221DF781}"/>
    <pc:docChg chg="modSld">
      <pc:chgData name="Mr Haughton" userId="S::haughtonm@msj.bolton.sch.uk::e794cbb6-3e61-42e3-b66f-298e3b105b49" providerId="AD" clId="Web-{D0138D7A-8D6B-E63E-0F71-E0A8221DF781}" dt="2020-09-05T18:42:12.213" v="47" actId="20577"/>
      <pc:docMkLst>
        <pc:docMk/>
      </pc:docMkLst>
      <pc:sldChg chg="modSp">
        <pc:chgData name="Mr Haughton" userId="S::haughtonm@msj.bolton.sch.uk::e794cbb6-3e61-42e3-b66f-298e3b105b49" providerId="AD" clId="Web-{D0138D7A-8D6B-E63E-0F71-E0A8221DF781}" dt="2020-09-05T18:41:01.869" v="3" actId="20577"/>
        <pc:sldMkLst>
          <pc:docMk/>
          <pc:sldMk cId="1769675774" sldId="257"/>
        </pc:sldMkLst>
        <pc:spChg chg="mod">
          <ac:chgData name="Mr Haughton" userId="S::haughtonm@msj.bolton.sch.uk::e794cbb6-3e61-42e3-b66f-298e3b105b49" providerId="AD" clId="Web-{D0138D7A-8D6B-E63E-0F71-E0A8221DF781}" dt="2020-09-05T18:41:01.869" v="3" actId="20577"/>
          <ac:spMkLst>
            <pc:docMk/>
            <pc:sldMk cId="1769675774" sldId="257"/>
            <ac:spMk id="4" creationId="{80F8A046-ACB2-4C49-B959-EB1C1D26B14A}"/>
          </ac:spMkLst>
        </pc:spChg>
      </pc:sldChg>
      <pc:sldChg chg="modSp">
        <pc:chgData name="Mr Haughton" userId="S::haughtonm@msj.bolton.sch.uk::e794cbb6-3e61-42e3-b66f-298e3b105b49" providerId="AD" clId="Web-{D0138D7A-8D6B-E63E-0F71-E0A8221DF781}" dt="2020-09-05T18:41:49.432" v="41" actId="20577"/>
        <pc:sldMkLst>
          <pc:docMk/>
          <pc:sldMk cId="3643943019" sldId="258"/>
        </pc:sldMkLst>
        <pc:spChg chg="mod">
          <ac:chgData name="Mr Haughton" userId="S::haughtonm@msj.bolton.sch.uk::e794cbb6-3e61-42e3-b66f-298e3b105b49" providerId="AD" clId="Web-{D0138D7A-8D6B-E63E-0F71-E0A8221DF781}" dt="2020-09-05T18:41:49.432" v="41" actId="20577"/>
          <ac:spMkLst>
            <pc:docMk/>
            <pc:sldMk cId="3643943019" sldId="258"/>
            <ac:spMk id="4" creationId="{1448C22C-AD9D-4895-AE54-EEDBBB215F64}"/>
          </ac:spMkLst>
        </pc:spChg>
      </pc:sldChg>
      <pc:sldChg chg="modSp">
        <pc:chgData name="Mr Haughton" userId="S::haughtonm@msj.bolton.sch.uk::e794cbb6-3e61-42e3-b66f-298e3b105b49" providerId="AD" clId="Web-{D0138D7A-8D6B-E63E-0F71-E0A8221DF781}" dt="2020-09-05T18:42:12.213" v="47" actId="20577"/>
        <pc:sldMkLst>
          <pc:docMk/>
          <pc:sldMk cId="626496815" sldId="260"/>
        </pc:sldMkLst>
        <pc:spChg chg="mod">
          <ac:chgData name="Mr Haughton" userId="S::haughtonm@msj.bolton.sch.uk::e794cbb6-3e61-42e3-b66f-298e3b105b49" providerId="AD" clId="Web-{D0138D7A-8D6B-E63E-0F71-E0A8221DF781}" dt="2020-09-05T18:42:12.213" v="47" actId="20577"/>
          <ac:spMkLst>
            <pc:docMk/>
            <pc:sldMk cId="626496815" sldId="260"/>
            <ac:spMk id="4" creationId="{BA2C44EF-0A62-46CC-B53E-EC208A3D4DE8}"/>
          </ac:spMkLst>
        </pc:spChg>
      </pc:sldChg>
    </pc:docChg>
  </pc:docChgLst>
  <pc:docChgLst>
    <pc:chgData name="Mr Haughton" userId="S::haughtonm@msj.bolton.sch.uk::e794cbb6-3e61-42e3-b66f-298e3b105b49" providerId="AD" clId="Web-{AE8E7F4A-DBAE-031C-7A96-181269AFF909}"/>
    <pc:docChg chg="modSld">
      <pc:chgData name="Mr Haughton" userId="S::haughtonm@msj.bolton.sch.uk::e794cbb6-3e61-42e3-b66f-298e3b105b49" providerId="AD" clId="Web-{AE8E7F4A-DBAE-031C-7A96-181269AFF909}" dt="2020-09-06T12:50:49.609" v="31"/>
      <pc:docMkLst>
        <pc:docMk/>
      </pc:docMkLst>
      <pc:sldChg chg="delSp modSp">
        <pc:chgData name="Mr Haughton" userId="S::haughtonm@msj.bolton.sch.uk::e794cbb6-3e61-42e3-b66f-298e3b105b49" providerId="AD" clId="Web-{AE8E7F4A-DBAE-031C-7A96-181269AFF909}" dt="2020-09-06T12:49:06.435" v="1" actId="1076"/>
        <pc:sldMkLst>
          <pc:docMk/>
          <pc:sldMk cId="3643943019" sldId="258"/>
        </pc:sldMkLst>
        <pc:spChg chg="mod">
          <ac:chgData name="Mr Haughton" userId="S::haughtonm@msj.bolton.sch.uk::e794cbb6-3e61-42e3-b66f-298e3b105b49" providerId="AD" clId="Web-{AE8E7F4A-DBAE-031C-7A96-181269AFF909}" dt="2020-09-06T12:49:06.435" v="1" actId="1076"/>
          <ac:spMkLst>
            <pc:docMk/>
            <pc:sldMk cId="3643943019" sldId="258"/>
            <ac:spMk id="4" creationId="{1448C22C-AD9D-4895-AE54-EEDBBB215F64}"/>
          </ac:spMkLst>
        </pc:spChg>
        <pc:picChg chg="del">
          <ac:chgData name="Mr Haughton" userId="S::haughtonm@msj.bolton.sch.uk::e794cbb6-3e61-42e3-b66f-298e3b105b49" providerId="AD" clId="Web-{AE8E7F4A-DBAE-031C-7A96-181269AFF909}" dt="2020-09-06T12:48:59.825" v="0"/>
          <ac:picMkLst>
            <pc:docMk/>
            <pc:sldMk cId="3643943019" sldId="258"/>
            <ac:picMk id="3" creationId="{5F3172C6-9520-4699-991B-92F01F7661B3}"/>
          </ac:picMkLst>
        </pc:picChg>
      </pc:sldChg>
      <pc:sldChg chg="delSp modSp">
        <pc:chgData name="Mr Haughton" userId="S::haughtonm@msj.bolton.sch.uk::e794cbb6-3e61-42e3-b66f-298e3b105b49" providerId="AD" clId="Web-{AE8E7F4A-DBAE-031C-7A96-181269AFF909}" dt="2020-09-06T12:50:30.093" v="28" actId="20577"/>
        <pc:sldMkLst>
          <pc:docMk/>
          <pc:sldMk cId="3350636221" sldId="259"/>
        </pc:sldMkLst>
        <pc:spChg chg="mod">
          <ac:chgData name="Mr Haughton" userId="S::haughtonm@msj.bolton.sch.uk::e794cbb6-3e61-42e3-b66f-298e3b105b49" providerId="AD" clId="Web-{AE8E7F4A-DBAE-031C-7A96-181269AFF909}" dt="2020-09-06T12:49:30.857" v="3" actId="1076"/>
          <ac:spMkLst>
            <pc:docMk/>
            <pc:sldMk cId="3350636221" sldId="259"/>
            <ac:spMk id="2" creationId="{1ECFF4C1-7CC9-4503-AEA8-1E378C8E3D45}"/>
          </ac:spMkLst>
        </pc:spChg>
        <pc:spChg chg="mod">
          <ac:chgData name="Mr Haughton" userId="S::haughtonm@msj.bolton.sch.uk::e794cbb6-3e61-42e3-b66f-298e3b105b49" providerId="AD" clId="Web-{AE8E7F4A-DBAE-031C-7A96-181269AFF909}" dt="2020-09-06T12:50:30.093" v="28" actId="20577"/>
          <ac:spMkLst>
            <pc:docMk/>
            <pc:sldMk cId="3350636221" sldId="259"/>
            <ac:spMk id="4" creationId="{D084E28D-6685-4E6F-818F-54BFAE05106B}"/>
          </ac:spMkLst>
        </pc:spChg>
        <pc:picChg chg="del">
          <ac:chgData name="Mr Haughton" userId="S::haughtonm@msj.bolton.sch.uk::e794cbb6-3e61-42e3-b66f-298e3b105b49" providerId="AD" clId="Web-{AE8E7F4A-DBAE-031C-7A96-181269AFF909}" dt="2020-09-06T12:49:27.966" v="2"/>
          <ac:picMkLst>
            <pc:docMk/>
            <pc:sldMk cId="3350636221" sldId="259"/>
            <ac:picMk id="3" creationId="{E5FE3761-A8FC-4166-80C7-973E8221005B}"/>
          </ac:picMkLst>
        </pc:picChg>
      </pc:sldChg>
      <pc:sldChg chg="delSp">
        <pc:chgData name="Mr Haughton" userId="S::haughtonm@msj.bolton.sch.uk::e794cbb6-3e61-42e3-b66f-298e3b105b49" providerId="AD" clId="Web-{AE8E7F4A-DBAE-031C-7A96-181269AFF909}" dt="2020-09-06T12:50:49.609" v="31"/>
        <pc:sldMkLst>
          <pc:docMk/>
          <pc:sldMk cId="3946709172" sldId="261"/>
        </pc:sldMkLst>
        <pc:picChg chg="del">
          <ac:chgData name="Mr Haughton" userId="S::haughtonm@msj.bolton.sch.uk::e794cbb6-3e61-42e3-b66f-298e3b105b49" providerId="AD" clId="Web-{AE8E7F4A-DBAE-031C-7A96-181269AFF909}" dt="2020-09-06T12:50:49.609" v="31"/>
          <ac:picMkLst>
            <pc:docMk/>
            <pc:sldMk cId="3946709172" sldId="261"/>
            <ac:picMk id="3" creationId="{F4243CC1-A686-416D-8BF3-5CDC94D610A8}"/>
          </ac:picMkLst>
        </pc:picChg>
      </pc:sldChg>
      <pc:sldChg chg="delSp modSp">
        <pc:chgData name="Mr Haughton" userId="S::haughtonm@msj.bolton.sch.uk::e794cbb6-3e61-42e3-b66f-298e3b105b49" providerId="AD" clId="Web-{AE8E7F4A-DBAE-031C-7A96-181269AFF909}" dt="2020-09-06T12:50:46.046" v="30"/>
        <pc:sldMkLst>
          <pc:docMk/>
          <pc:sldMk cId="2144763679" sldId="262"/>
        </pc:sldMkLst>
        <pc:spChg chg="mod">
          <ac:chgData name="Mr Haughton" userId="S::haughtonm@msj.bolton.sch.uk::e794cbb6-3e61-42e3-b66f-298e3b105b49" providerId="AD" clId="Web-{AE8E7F4A-DBAE-031C-7A96-181269AFF909}" dt="2020-09-06T12:50:40.890" v="29" actId="1076"/>
          <ac:spMkLst>
            <pc:docMk/>
            <pc:sldMk cId="2144763679" sldId="262"/>
            <ac:spMk id="3" creationId="{30AC93E1-F6A3-46BA-9A2F-BDC14120E015}"/>
          </ac:spMkLst>
        </pc:spChg>
        <pc:picChg chg="del">
          <ac:chgData name="Mr Haughton" userId="S::haughtonm@msj.bolton.sch.uk::e794cbb6-3e61-42e3-b66f-298e3b105b49" providerId="AD" clId="Web-{AE8E7F4A-DBAE-031C-7A96-181269AFF909}" dt="2020-09-06T12:50:46.046" v="30"/>
          <ac:picMkLst>
            <pc:docMk/>
            <pc:sldMk cId="2144763679" sldId="262"/>
            <ac:picMk id="4" creationId="{64922BC8-7ACF-4E13-914A-CAD5DF200539}"/>
          </ac:picMkLst>
        </pc:picChg>
      </pc:sldChg>
    </pc:docChg>
  </pc:docChgLst>
  <pc:docChgLst>
    <pc:chgData name="Mr Haughton" userId="S::haughtonm@msj.bolton.sch.uk::e794cbb6-3e61-42e3-b66f-298e3b105b49" providerId="AD" clId="Web-{6BB97512-F024-74DD-2B52-BE81B6864815}"/>
    <pc:docChg chg="modSld">
      <pc:chgData name="Mr Haughton" userId="S::haughtonm@msj.bolton.sch.uk::e794cbb6-3e61-42e3-b66f-298e3b105b49" providerId="AD" clId="Web-{6BB97512-F024-74DD-2B52-BE81B6864815}" dt="2020-09-05T16:57:06.310" v="0" actId="20577"/>
      <pc:docMkLst>
        <pc:docMk/>
      </pc:docMkLst>
      <pc:sldChg chg="modSp">
        <pc:chgData name="Mr Haughton" userId="S::haughtonm@msj.bolton.sch.uk::e794cbb6-3e61-42e3-b66f-298e3b105b49" providerId="AD" clId="Web-{6BB97512-F024-74DD-2B52-BE81B6864815}" dt="2020-09-05T16:57:06.310" v="0" actId="20577"/>
        <pc:sldMkLst>
          <pc:docMk/>
          <pc:sldMk cId="2144763679" sldId="262"/>
        </pc:sldMkLst>
        <pc:spChg chg="mod">
          <ac:chgData name="Mr Haughton" userId="S::haughtonm@msj.bolton.sch.uk::e794cbb6-3e61-42e3-b66f-298e3b105b49" providerId="AD" clId="Web-{6BB97512-F024-74DD-2B52-BE81B6864815}" dt="2020-09-05T16:57:06.310" v="0" actId="20577"/>
          <ac:spMkLst>
            <pc:docMk/>
            <pc:sldMk cId="2144763679" sldId="262"/>
            <ac:spMk id="3" creationId="{30AC93E1-F6A3-46BA-9A2F-BDC14120E015}"/>
          </ac:spMkLst>
        </pc:spChg>
      </pc:sldChg>
    </pc:docChg>
  </pc:docChgLst>
  <pc:docChgLst>
    <pc:chgData name="Mr Haughton" userId="S::haughtonm@msj.bolton.sch.uk::e794cbb6-3e61-42e3-b66f-298e3b105b49" providerId="AD" clId="Web-{460D6EF3-D2F5-CCF2-59EA-9C7EF3BD4994}"/>
    <pc:docChg chg="modSld">
      <pc:chgData name="Mr Haughton" userId="S::haughtonm@msj.bolton.sch.uk::e794cbb6-3e61-42e3-b66f-298e3b105b49" providerId="AD" clId="Web-{460D6EF3-D2F5-CCF2-59EA-9C7EF3BD4994}" dt="2020-09-05T17:04:16.018" v="70" actId="20577"/>
      <pc:docMkLst>
        <pc:docMk/>
      </pc:docMkLst>
      <pc:sldChg chg="addSp delSp modSp mod setClrOvrMap">
        <pc:chgData name="Mr Haughton" userId="S::haughtonm@msj.bolton.sch.uk::e794cbb6-3e61-42e3-b66f-298e3b105b49" providerId="AD" clId="Web-{460D6EF3-D2F5-CCF2-59EA-9C7EF3BD4994}" dt="2020-09-05T17:01:41.689" v="9" actId="1076"/>
        <pc:sldMkLst>
          <pc:docMk/>
          <pc:sldMk cId="109857222" sldId="256"/>
        </pc:sldMkLst>
        <pc:spChg chg="mod">
          <ac:chgData name="Mr Haughton" userId="S::haughtonm@msj.bolton.sch.uk::e794cbb6-3e61-42e3-b66f-298e3b105b49" providerId="AD" clId="Web-{460D6EF3-D2F5-CCF2-59EA-9C7EF3BD4994}" dt="2020-09-05T17:01:31.564" v="8"/>
          <ac:spMkLst>
            <pc:docMk/>
            <pc:sldMk cId="109857222" sldId="256"/>
            <ac:spMk id="2" creationId="{00000000-0000-0000-0000-000000000000}"/>
          </ac:spMkLst>
        </pc:spChg>
        <pc:spChg chg="mod">
          <ac:chgData name="Mr Haughton" userId="S::haughtonm@msj.bolton.sch.uk::e794cbb6-3e61-42e3-b66f-298e3b105b49" providerId="AD" clId="Web-{460D6EF3-D2F5-CCF2-59EA-9C7EF3BD4994}" dt="2020-09-05T17:01:31.564" v="8"/>
          <ac:spMkLst>
            <pc:docMk/>
            <pc:sldMk cId="109857222" sldId="256"/>
            <ac:spMk id="3" creationId="{00000000-0000-0000-0000-000000000000}"/>
          </ac:spMkLst>
        </pc:spChg>
        <pc:spChg chg="add del">
          <ac:chgData name="Mr Haughton" userId="S::haughtonm@msj.bolton.sch.uk::e794cbb6-3e61-42e3-b66f-298e3b105b49" providerId="AD" clId="Web-{460D6EF3-D2F5-CCF2-59EA-9C7EF3BD4994}" dt="2020-09-05T17:01:31.564" v="8"/>
          <ac:spMkLst>
            <pc:docMk/>
            <pc:sldMk cId="109857222" sldId="256"/>
            <ac:spMk id="9" creationId="{D38A241E-0395-41E5-8607-BAA2799A4374}"/>
          </ac:spMkLst>
        </pc:spChg>
        <pc:spChg chg="add del">
          <ac:chgData name="Mr Haughton" userId="S::haughtonm@msj.bolton.sch.uk::e794cbb6-3e61-42e3-b66f-298e3b105b49" providerId="AD" clId="Web-{460D6EF3-D2F5-CCF2-59EA-9C7EF3BD4994}" dt="2020-09-05T17:01:31.564" v="8"/>
          <ac:spMkLst>
            <pc:docMk/>
            <pc:sldMk cId="109857222" sldId="256"/>
            <ac:spMk id="13" creationId="{6DB7ADBC-26DA-450D-A8BF-E1ACCB46639C}"/>
          </ac:spMkLst>
        </pc:spChg>
        <pc:spChg chg="add del">
          <ac:chgData name="Mr Haughton" userId="S::haughtonm@msj.bolton.sch.uk::e794cbb6-3e61-42e3-b66f-298e3b105b49" providerId="AD" clId="Web-{460D6EF3-D2F5-CCF2-59EA-9C7EF3BD4994}" dt="2020-09-05T17:01:31.564" v="8"/>
          <ac:spMkLst>
            <pc:docMk/>
            <pc:sldMk cId="109857222" sldId="256"/>
            <ac:spMk id="14" creationId="{5E3C0EDB-60D3-4CEF-8B80-C6D01E08DEC2}"/>
          </ac:spMkLst>
        </pc:spChg>
        <pc:spChg chg="add del">
          <ac:chgData name="Mr Haughton" userId="S::haughtonm@msj.bolton.sch.uk::e794cbb6-3e61-42e3-b66f-298e3b105b49" providerId="AD" clId="Web-{460D6EF3-D2F5-CCF2-59EA-9C7EF3BD4994}" dt="2020-09-05T17:01:31.564" v="8"/>
          <ac:spMkLst>
            <pc:docMk/>
            <pc:sldMk cId="109857222" sldId="256"/>
            <ac:spMk id="15" creationId="{40C269CE-FB56-4D68-8CFB-1CFD5F350518}"/>
          </ac:spMkLst>
        </pc:spChg>
        <pc:spChg chg="add del">
          <ac:chgData name="Mr Haughton" userId="S::haughtonm@msj.bolton.sch.uk::e794cbb6-3e61-42e3-b66f-298e3b105b49" providerId="AD" clId="Web-{460D6EF3-D2F5-CCF2-59EA-9C7EF3BD4994}" dt="2020-09-05T17:01:11.173" v="4"/>
          <ac:spMkLst>
            <pc:docMk/>
            <pc:sldMk cId="109857222" sldId="256"/>
            <ac:spMk id="16" creationId="{C1A1C5D3-C053-4EE9-BE1A-419B6E27CCAE}"/>
          </ac:spMkLst>
        </pc:spChg>
        <pc:spChg chg="add del">
          <ac:chgData name="Mr Haughton" userId="S::haughtonm@msj.bolton.sch.uk::e794cbb6-3e61-42e3-b66f-298e3b105b49" providerId="AD" clId="Web-{460D6EF3-D2F5-CCF2-59EA-9C7EF3BD4994}" dt="2020-09-05T17:01:11.173" v="4"/>
          <ac:spMkLst>
            <pc:docMk/>
            <pc:sldMk cId="109857222" sldId="256"/>
            <ac:spMk id="18" creationId="{A3473CF9-37EB-43E7-89EF-D2D1C53D1DAC}"/>
          </ac:spMkLst>
        </pc:spChg>
        <pc:spChg chg="add del">
          <ac:chgData name="Mr Haughton" userId="S::haughtonm@msj.bolton.sch.uk::e794cbb6-3e61-42e3-b66f-298e3b105b49" providerId="AD" clId="Web-{460D6EF3-D2F5-CCF2-59EA-9C7EF3BD4994}" dt="2020-09-05T17:01:11.173" v="4"/>
          <ac:spMkLst>
            <pc:docMk/>
            <pc:sldMk cId="109857222" sldId="256"/>
            <ac:spMk id="20" creationId="{586B4EF9-43BA-4655-A6FF-1D8E21574C95}"/>
          </ac:spMkLst>
        </pc:spChg>
        <pc:spChg chg="add del">
          <ac:chgData name="Mr Haughton" userId="S::haughtonm@msj.bolton.sch.uk::e794cbb6-3e61-42e3-b66f-298e3b105b49" providerId="AD" clId="Web-{460D6EF3-D2F5-CCF2-59EA-9C7EF3BD4994}" dt="2020-09-05T17:01:31.564" v="8"/>
          <ac:spMkLst>
            <pc:docMk/>
            <pc:sldMk cId="109857222" sldId="256"/>
            <ac:spMk id="22" creationId="{A6ED7E7F-75F7-4581-A930-C4DEBC2A8419}"/>
          </ac:spMkLst>
        </pc:spChg>
        <pc:picChg chg="mod ord">
          <ac:chgData name="Mr Haughton" userId="S::haughtonm@msj.bolton.sch.uk::e794cbb6-3e61-42e3-b66f-298e3b105b49" providerId="AD" clId="Web-{460D6EF3-D2F5-CCF2-59EA-9C7EF3BD4994}" dt="2020-09-05T17:01:31.564" v="8"/>
          <ac:picMkLst>
            <pc:docMk/>
            <pc:sldMk cId="109857222" sldId="256"/>
            <ac:picMk id="4" creationId="{5A5EFD55-AD58-4BC3-98CC-807044E78918}"/>
          </ac:picMkLst>
        </pc:picChg>
        <pc:picChg chg="add mod ord">
          <ac:chgData name="Mr Haughton" userId="S::haughtonm@msj.bolton.sch.uk::e794cbb6-3e61-42e3-b66f-298e3b105b49" providerId="AD" clId="Web-{460D6EF3-D2F5-CCF2-59EA-9C7EF3BD4994}" dt="2020-09-05T17:01:41.689" v="9" actId="1076"/>
          <ac:picMkLst>
            <pc:docMk/>
            <pc:sldMk cId="109857222" sldId="256"/>
            <ac:picMk id="5" creationId="{B82E18D5-AA21-4518-B608-005BBFDAF7ED}"/>
          </ac:picMkLst>
        </pc:picChg>
        <pc:cxnChg chg="add del">
          <ac:chgData name="Mr Haughton" userId="S::haughtonm@msj.bolton.sch.uk::e794cbb6-3e61-42e3-b66f-298e3b105b49" providerId="AD" clId="Web-{460D6EF3-D2F5-CCF2-59EA-9C7EF3BD4994}" dt="2020-09-05T17:01:31.564" v="8"/>
          <ac:cxnSpMkLst>
            <pc:docMk/>
            <pc:sldMk cId="109857222" sldId="256"/>
            <ac:cxnSpMk id="11" creationId="{CE352288-84AD-4CA8-BCD5-76C29D34E1DB}"/>
          </ac:cxnSpMkLst>
        </pc:cxnChg>
      </pc:sldChg>
      <pc:sldChg chg="modSp">
        <pc:chgData name="Mr Haughton" userId="S::haughtonm@msj.bolton.sch.uk::e794cbb6-3e61-42e3-b66f-298e3b105b49" providerId="AD" clId="Web-{460D6EF3-D2F5-CCF2-59EA-9C7EF3BD4994}" dt="2020-09-05T17:04:16.018" v="69" actId="20577"/>
        <pc:sldMkLst>
          <pc:docMk/>
          <pc:sldMk cId="1769675774" sldId="257"/>
        </pc:sldMkLst>
        <pc:spChg chg="mod">
          <ac:chgData name="Mr Haughton" userId="S::haughtonm@msj.bolton.sch.uk::e794cbb6-3e61-42e3-b66f-298e3b105b49" providerId="AD" clId="Web-{460D6EF3-D2F5-CCF2-59EA-9C7EF3BD4994}" dt="2020-09-05T17:04:16.018" v="69" actId="20577"/>
          <ac:spMkLst>
            <pc:docMk/>
            <pc:sldMk cId="1769675774" sldId="257"/>
            <ac:spMk id="4" creationId="{80F8A046-ACB2-4C49-B959-EB1C1D26B14A}"/>
          </ac:spMkLst>
        </pc:spChg>
      </pc:sldChg>
      <pc:sldChg chg="addSp modSp">
        <pc:chgData name="Mr Haughton" userId="S::haughtonm@msj.bolton.sch.uk::e794cbb6-3e61-42e3-b66f-298e3b105b49" providerId="AD" clId="Web-{460D6EF3-D2F5-CCF2-59EA-9C7EF3BD4994}" dt="2020-09-05T17:02:01.845" v="13" actId="1076"/>
        <pc:sldMkLst>
          <pc:docMk/>
          <pc:sldMk cId="3643943019" sldId="258"/>
        </pc:sldMkLst>
        <pc:picChg chg="add mod">
          <ac:chgData name="Mr Haughton" userId="S::haughtonm@msj.bolton.sch.uk::e794cbb6-3e61-42e3-b66f-298e3b105b49" providerId="AD" clId="Web-{460D6EF3-D2F5-CCF2-59EA-9C7EF3BD4994}" dt="2020-09-05T17:02:01.845" v="13" actId="1076"/>
          <ac:picMkLst>
            <pc:docMk/>
            <pc:sldMk cId="3643943019" sldId="258"/>
            <ac:picMk id="3" creationId="{5F3172C6-9520-4699-991B-92F01F7661B3}"/>
          </ac:picMkLst>
        </pc:picChg>
      </pc:sldChg>
      <pc:sldChg chg="addSp modSp">
        <pc:chgData name="Mr Haughton" userId="S::haughtonm@msj.bolton.sch.uk::e794cbb6-3e61-42e3-b66f-298e3b105b49" providerId="AD" clId="Web-{460D6EF3-D2F5-CCF2-59EA-9C7EF3BD4994}" dt="2020-09-05T17:02:10.876" v="16" actId="1076"/>
        <pc:sldMkLst>
          <pc:docMk/>
          <pc:sldMk cId="3350636221" sldId="259"/>
        </pc:sldMkLst>
        <pc:picChg chg="add mod">
          <ac:chgData name="Mr Haughton" userId="S::haughtonm@msj.bolton.sch.uk::e794cbb6-3e61-42e3-b66f-298e3b105b49" providerId="AD" clId="Web-{460D6EF3-D2F5-CCF2-59EA-9C7EF3BD4994}" dt="2020-09-05T17:02:10.876" v="16" actId="1076"/>
          <ac:picMkLst>
            <pc:docMk/>
            <pc:sldMk cId="3350636221" sldId="259"/>
            <ac:picMk id="3" creationId="{E5FE3761-A8FC-4166-80C7-973E8221005B}"/>
          </ac:picMkLst>
        </pc:picChg>
      </pc:sldChg>
      <pc:sldChg chg="addSp modSp">
        <pc:chgData name="Mr Haughton" userId="S::haughtonm@msj.bolton.sch.uk::e794cbb6-3e61-42e3-b66f-298e3b105b49" providerId="AD" clId="Web-{460D6EF3-D2F5-CCF2-59EA-9C7EF3BD4994}" dt="2020-09-05T17:02:25.767" v="19" actId="1076"/>
        <pc:sldMkLst>
          <pc:docMk/>
          <pc:sldMk cId="626496815" sldId="260"/>
        </pc:sldMkLst>
        <pc:picChg chg="add mod">
          <ac:chgData name="Mr Haughton" userId="S::haughtonm@msj.bolton.sch.uk::e794cbb6-3e61-42e3-b66f-298e3b105b49" providerId="AD" clId="Web-{460D6EF3-D2F5-CCF2-59EA-9C7EF3BD4994}" dt="2020-09-05T17:02:25.767" v="19" actId="1076"/>
          <ac:picMkLst>
            <pc:docMk/>
            <pc:sldMk cId="626496815" sldId="260"/>
            <ac:picMk id="3" creationId="{2C2A7B07-2D85-4192-9E50-B6F8F7BB9FB8}"/>
          </ac:picMkLst>
        </pc:picChg>
      </pc:sldChg>
      <pc:sldChg chg="addSp modSp">
        <pc:chgData name="Mr Haughton" userId="S::haughtonm@msj.bolton.sch.uk::e794cbb6-3e61-42e3-b66f-298e3b105b49" providerId="AD" clId="Web-{460D6EF3-D2F5-CCF2-59EA-9C7EF3BD4994}" dt="2020-09-05T17:02:39.314" v="22" actId="1076"/>
        <pc:sldMkLst>
          <pc:docMk/>
          <pc:sldMk cId="3946709172" sldId="261"/>
        </pc:sldMkLst>
        <pc:picChg chg="add mod">
          <ac:chgData name="Mr Haughton" userId="S::haughtonm@msj.bolton.sch.uk::e794cbb6-3e61-42e3-b66f-298e3b105b49" providerId="AD" clId="Web-{460D6EF3-D2F5-CCF2-59EA-9C7EF3BD4994}" dt="2020-09-05T17:02:39.314" v="22" actId="1076"/>
          <ac:picMkLst>
            <pc:docMk/>
            <pc:sldMk cId="3946709172" sldId="261"/>
            <ac:picMk id="3" creationId="{F4243CC1-A686-416D-8BF3-5CDC94D610A8}"/>
          </ac:picMkLst>
        </pc:picChg>
      </pc:sldChg>
      <pc:sldChg chg="addSp modSp">
        <pc:chgData name="Mr Haughton" userId="S::haughtonm@msj.bolton.sch.uk::e794cbb6-3e61-42e3-b66f-298e3b105b49" providerId="AD" clId="Web-{460D6EF3-D2F5-CCF2-59EA-9C7EF3BD4994}" dt="2020-09-05T17:02:51.486" v="26" actId="1076"/>
        <pc:sldMkLst>
          <pc:docMk/>
          <pc:sldMk cId="2144763679" sldId="262"/>
        </pc:sldMkLst>
        <pc:picChg chg="add mod">
          <ac:chgData name="Mr Haughton" userId="S::haughtonm@msj.bolton.sch.uk::e794cbb6-3e61-42e3-b66f-298e3b105b49" providerId="AD" clId="Web-{460D6EF3-D2F5-CCF2-59EA-9C7EF3BD4994}" dt="2020-09-05T17:02:51.486" v="26" actId="1076"/>
          <ac:picMkLst>
            <pc:docMk/>
            <pc:sldMk cId="2144763679" sldId="262"/>
            <ac:picMk id="4" creationId="{64922BC8-7ACF-4E13-914A-CAD5DF20053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sign&#10;&#10;Description automatically generated">
            <a:extLst>
              <a:ext uri="{FF2B5EF4-FFF2-40B4-BE49-F238E27FC236}">
                <a16:creationId xmlns:a16="http://schemas.microsoft.com/office/drawing/2014/main" id="{5A5EFD55-AD58-4BC3-98CC-807044E78918}"/>
              </a:ext>
            </a:extLst>
          </p:cNvPr>
          <p:cNvPicPr>
            <a:picLocks noChangeAspect="1"/>
          </p:cNvPicPr>
          <p:nvPr/>
        </p:nvPicPr>
        <p:blipFill rotWithShape="1">
          <a:blip r:embed="rId2">
            <a:alphaModFix/>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9264" y="5154168"/>
            <a:ext cx="6973204" cy="1261872"/>
          </a:xfrm>
        </p:spPr>
        <p:txBody>
          <a:bodyPr anchor="ctr">
            <a:normAutofit/>
          </a:bodyPr>
          <a:lstStyle/>
          <a:p>
            <a:pPr algn="l"/>
            <a:r>
              <a:rPr lang="en-GB" sz="4800" dirty="0">
                <a:solidFill>
                  <a:schemeClr val="tx1">
                    <a:lumMod val="85000"/>
                    <a:lumOff val="15000"/>
                  </a:schemeClr>
                </a:solidFill>
                <a:latin typeface="Cavolini"/>
                <a:cs typeface="Calibri Light"/>
              </a:rPr>
              <a:t>Form prayers week 2</a:t>
            </a:r>
            <a:endParaRPr lang="en-GB" sz="4800" dirty="0">
              <a:solidFill>
                <a:schemeClr val="tx1">
                  <a:lumMod val="85000"/>
                  <a:lumOff val="15000"/>
                </a:schemeClr>
              </a:solidFill>
              <a:latin typeface="Cavolini"/>
            </a:endParaRPr>
          </a:p>
        </p:txBody>
      </p:sp>
      <p:sp>
        <p:nvSpPr>
          <p:cNvPr id="3" name="Subtitle 2"/>
          <p:cNvSpPr>
            <a:spLocks noGrp="1"/>
          </p:cNvSpPr>
          <p:nvPr>
            <p:ph type="subTitle" idx="1"/>
          </p:nvPr>
        </p:nvSpPr>
        <p:spPr>
          <a:xfrm>
            <a:off x="8458200" y="5154168"/>
            <a:ext cx="2892986" cy="1261872"/>
          </a:xfrm>
        </p:spPr>
        <p:txBody>
          <a:bodyPr anchor="ctr">
            <a:normAutofit/>
          </a:bodyPr>
          <a:lstStyle/>
          <a:p>
            <a:pPr algn="l"/>
            <a:r>
              <a:rPr lang="en-GB" sz="2000" dirty="0">
                <a:solidFill>
                  <a:schemeClr val="tx2"/>
                </a:solidFill>
                <a:latin typeface="Cavolini"/>
                <a:cs typeface="Calibri"/>
              </a:rPr>
              <a:t>Theme: Gratitude </a:t>
            </a:r>
            <a:endParaRPr lang="en-GB" sz="2000">
              <a:solidFill>
                <a:schemeClr val="tx2"/>
              </a:solidFill>
              <a:latin typeface="Cavolini"/>
            </a:endParaRP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close up of a sign&#10;&#10;Description automatically generated">
            <a:extLst>
              <a:ext uri="{FF2B5EF4-FFF2-40B4-BE49-F238E27FC236}">
                <a16:creationId xmlns:a16="http://schemas.microsoft.com/office/drawing/2014/main" id="{B82E18D5-AA21-4518-B608-005BBFDAF7ED}"/>
              </a:ext>
            </a:extLst>
          </p:cNvPr>
          <p:cNvPicPr>
            <a:picLocks noChangeAspect="1"/>
          </p:cNvPicPr>
          <p:nvPr/>
        </p:nvPicPr>
        <p:blipFill>
          <a:blip r:embed="rId3"/>
          <a:stretch>
            <a:fillRect/>
          </a:stretch>
        </p:blipFill>
        <p:spPr>
          <a:xfrm>
            <a:off x="11058612" y="5825074"/>
            <a:ext cx="991888" cy="921866"/>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rain&#10;&#10;Description automatically generated">
            <a:extLst>
              <a:ext uri="{FF2B5EF4-FFF2-40B4-BE49-F238E27FC236}">
                <a16:creationId xmlns:a16="http://schemas.microsoft.com/office/drawing/2014/main" id="{DD389B8D-2D57-4773-B412-980340602FD5}"/>
              </a:ext>
            </a:extLst>
          </p:cNvPr>
          <p:cNvPicPr>
            <a:picLocks noGrp="1" noChangeAspect="1"/>
          </p:cNvPicPr>
          <p:nvPr>
            <p:ph idx="1"/>
          </p:nvPr>
        </p:nvPicPr>
        <p:blipFill rotWithShape="1">
          <a:blip r:embed="rId2"/>
          <a:srcRect t="2401" r="8994" b="160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C367F-8B07-409A-8A94-9E47940EA969}"/>
              </a:ext>
            </a:extLst>
          </p:cNvPr>
          <p:cNvSpPr>
            <a:spLocks noGrp="1"/>
          </p:cNvSpPr>
          <p:nvPr>
            <p:ph type="title"/>
          </p:nvPr>
        </p:nvSpPr>
        <p:spPr>
          <a:xfrm>
            <a:off x="258775" y="-1377201"/>
            <a:ext cx="4023360" cy="3204134"/>
          </a:xfrm>
        </p:spPr>
        <p:txBody>
          <a:bodyPr vert="horz" lIns="91440" tIns="45720" rIns="91440" bIns="45720" rtlCol="0" anchor="b">
            <a:normAutofit/>
          </a:bodyPr>
          <a:lstStyle/>
          <a:p>
            <a:r>
              <a:rPr lang="en-US" sz="2400" i="1" dirty="0">
                <a:latin typeface="Cavolini"/>
              </a:rPr>
              <a:t>23rd Sunday in Ordinary time </a:t>
            </a:r>
            <a:endParaRPr lang="en-US" sz="2400" i="1">
              <a:latin typeface="Cavolini"/>
              <a:cs typeface="Calibri Light"/>
            </a:endParaRPr>
          </a:p>
        </p:txBody>
      </p:sp>
      <p:sp>
        <p:nvSpPr>
          <p:cNvPr id="4" name="Text Placeholder 3">
            <a:extLst>
              <a:ext uri="{FF2B5EF4-FFF2-40B4-BE49-F238E27FC236}">
                <a16:creationId xmlns:a16="http://schemas.microsoft.com/office/drawing/2014/main" id="{80F8A046-ACB2-4C49-B959-EB1C1D26B14A}"/>
              </a:ext>
            </a:extLst>
          </p:cNvPr>
          <p:cNvSpPr>
            <a:spLocks noGrp="1"/>
          </p:cNvSpPr>
          <p:nvPr>
            <p:ph type="body" sz="half" idx="2"/>
          </p:nvPr>
        </p:nvSpPr>
        <p:spPr>
          <a:xfrm>
            <a:off x="217023" y="2311080"/>
            <a:ext cx="4065112" cy="2836524"/>
          </a:xfrm>
        </p:spPr>
        <p:txBody>
          <a:bodyPr vert="horz" lIns="91440" tIns="45720" rIns="91440" bIns="45720" rtlCol="0" anchor="t">
            <a:normAutofit fontScale="85000" lnSpcReduction="10000"/>
          </a:bodyPr>
          <a:lstStyle/>
          <a:p>
            <a:r>
              <a:rPr lang="en-US" sz="2000" dirty="0">
                <a:latin typeface="Cavolini"/>
              </a:rPr>
              <a:t>Matthew 18: 15-20 </a:t>
            </a:r>
          </a:p>
          <a:p>
            <a:r>
              <a:rPr lang="en-US" sz="2000" i="1" dirty="0">
                <a:latin typeface="Cavolini"/>
                <a:cs typeface="Calibri"/>
              </a:rPr>
              <a:t>In today's Gospel reading Christ is saying that when we gather to pray , he is with us .</a:t>
            </a:r>
          </a:p>
          <a:p>
            <a:r>
              <a:rPr lang="en-US" sz="2000" i="1" dirty="0">
                <a:latin typeface="Cavolini"/>
                <a:cs typeface="Calibri"/>
              </a:rPr>
              <a:t>As a faith community in these times, let us always make sure we have a deep connection to God. We ask he watches over the MSJ community as we enter the first week of the academic year.</a:t>
            </a:r>
          </a:p>
          <a:p>
            <a:endParaRPr lang="en-US" sz="2000" dirty="0">
              <a:cs typeface="Calibri"/>
            </a:endParaRPr>
          </a:p>
          <a:p>
            <a:endParaRPr lang="en-US" sz="2000" dirty="0">
              <a:cs typeface="Calibri"/>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757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FEF9C3-0E99-4A60-8354-4DB1F9B962A2}"/>
              </a:ext>
            </a:extLst>
          </p:cNvPr>
          <p:cNvSpPr>
            <a:spLocks noGrp="1"/>
          </p:cNvSpPr>
          <p:nvPr>
            <p:ph type="title"/>
          </p:nvPr>
        </p:nvSpPr>
        <p:spPr>
          <a:xfrm>
            <a:off x="5800012" y="0"/>
            <a:ext cx="4977976" cy="1454051"/>
          </a:xfrm>
        </p:spPr>
        <p:txBody>
          <a:bodyPr vert="horz" lIns="91440" tIns="45720" rIns="91440" bIns="45720" rtlCol="0" anchor="ctr">
            <a:normAutofit/>
          </a:bodyPr>
          <a:lstStyle/>
          <a:p>
            <a:r>
              <a:rPr lang="en-US" sz="2800" dirty="0">
                <a:solidFill>
                  <a:srgbClr val="000000"/>
                </a:solidFill>
                <a:latin typeface="Cavolini"/>
              </a:rPr>
              <a:t>Monday 7th September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cake, chocolate, table, sitting&#10;&#10;Description automatically generated">
            <a:extLst>
              <a:ext uri="{FF2B5EF4-FFF2-40B4-BE49-F238E27FC236}">
                <a16:creationId xmlns:a16="http://schemas.microsoft.com/office/drawing/2014/main" id="{DA3D14E4-82D4-4DF7-80E1-9F7049617DBF}"/>
              </a:ext>
            </a:extLst>
          </p:cNvPr>
          <p:cNvPicPr>
            <a:picLocks noGrp="1" noChangeAspect="1"/>
          </p:cNvPicPr>
          <p:nvPr>
            <p:ph idx="1"/>
          </p:nvPr>
        </p:nvPicPr>
        <p:blipFill rotWithShape="1">
          <a:blip r:embed="rId3">
            <a:alphaModFix/>
          </a:blip>
          <a:srcRect l="19983" r="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1448C22C-AD9D-4895-AE54-EEDBBB215F64}"/>
              </a:ext>
            </a:extLst>
          </p:cNvPr>
          <p:cNvSpPr>
            <a:spLocks noGrp="1"/>
          </p:cNvSpPr>
          <p:nvPr>
            <p:ph type="body" sz="half" idx="2"/>
          </p:nvPr>
        </p:nvSpPr>
        <p:spPr>
          <a:xfrm>
            <a:off x="5538413" y="2007144"/>
            <a:ext cx="4977578" cy="3639289"/>
          </a:xfrm>
        </p:spPr>
        <p:txBody>
          <a:bodyPr vert="horz" lIns="91440" tIns="45720" rIns="91440" bIns="45720" rtlCol="0" anchor="ctr">
            <a:noAutofit/>
          </a:bodyPr>
          <a:lstStyle/>
          <a:p>
            <a:r>
              <a:rPr lang="en-US" sz="2000" dirty="0">
                <a:solidFill>
                  <a:srgbClr val="000000"/>
                </a:solidFill>
                <a:latin typeface="Cavolini"/>
              </a:rPr>
              <a:t>Loving Father</a:t>
            </a:r>
            <a:endParaRPr lang="en-US" sz="2000">
              <a:latin typeface="Cavolini"/>
              <a:cs typeface="Calibri"/>
            </a:endParaRPr>
          </a:p>
          <a:p>
            <a:r>
              <a:rPr lang="en-US" sz="2000" dirty="0">
                <a:solidFill>
                  <a:srgbClr val="000000"/>
                </a:solidFill>
                <a:latin typeface="Cavolini"/>
              </a:rPr>
              <a:t>You created people out of nothing but love and you continue to show us great love. Help us to appreciate all the great things that are done for us, by you and by those around us, and help us to show love ourselves. Give us resilience as we prepare to face our first full week.</a:t>
            </a:r>
          </a:p>
          <a:p>
            <a:pPr indent="-228600">
              <a:buFont typeface="Arial" panose="020B0604020202020204" pitchFamily="34" charset="0"/>
              <a:buChar char="•"/>
            </a:pPr>
            <a:endParaRPr lang="en-US" sz="2000" dirty="0">
              <a:solidFill>
                <a:srgbClr val="000000"/>
              </a:solidFill>
              <a:latin typeface="Cavolini"/>
            </a:endParaRPr>
          </a:p>
          <a:p>
            <a:r>
              <a:rPr lang="en-US" sz="2000" dirty="0">
                <a:solidFill>
                  <a:srgbClr val="000000"/>
                </a:solidFill>
                <a:latin typeface="Cavolini"/>
              </a:rPr>
              <a:t>Amen</a:t>
            </a:r>
          </a:p>
          <a:p>
            <a:pPr indent="-228600">
              <a:buFont typeface="Arial" panose="020B0604020202020204" pitchFamily="34" charset="0"/>
              <a:buChar char="•"/>
            </a:pPr>
            <a:endParaRPr lang="en-US" sz="2000" dirty="0">
              <a:solidFill>
                <a:srgbClr val="000000"/>
              </a:solidFill>
              <a:latin typeface="Cavolini"/>
            </a:endParaRPr>
          </a:p>
          <a:p>
            <a:r>
              <a:rPr lang="en-US" sz="2000" dirty="0">
                <a:solidFill>
                  <a:srgbClr val="000000"/>
                </a:solidFill>
                <a:latin typeface="Cavolini"/>
              </a:rPr>
              <a:t>St Joseph</a:t>
            </a:r>
          </a:p>
          <a:p>
            <a:pPr indent="-228600">
              <a:buFont typeface="Arial" panose="020B0604020202020204" pitchFamily="34" charset="0"/>
              <a:buChar char="•"/>
            </a:pPr>
            <a:endParaRPr lang="en-US" sz="2000" dirty="0">
              <a:solidFill>
                <a:srgbClr val="000000"/>
              </a:solidFill>
              <a:latin typeface="Cavolini"/>
            </a:endParaRPr>
          </a:p>
          <a:p>
            <a:r>
              <a:rPr lang="en-US" sz="2000" dirty="0">
                <a:solidFill>
                  <a:srgbClr val="000000"/>
                </a:solidFill>
                <a:latin typeface="Cavolini"/>
              </a:rPr>
              <a:t>Pray for us </a:t>
            </a:r>
          </a:p>
        </p:txBody>
      </p:sp>
    </p:spTree>
    <p:extLst>
      <p:ext uri="{BB962C8B-B14F-4D97-AF65-F5344CB8AC3E}">
        <p14:creationId xmlns:p14="http://schemas.microsoft.com/office/powerpoint/2010/main" val="364394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F4C1-7CC9-4503-AEA8-1E378C8E3D45}"/>
              </a:ext>
            </a:extLst>
          </p:cNvPr>
          <p:cNvSpPr>
            <a:spLocks noGrp="1"/>
          </p:cNvSpPr>
          <p:nvPr>
            <p:ph type="title"/>
          </p:nvPr>
        </p:nvSpPr>
        <p:spPr>
          <a:xfrm>
            <a:off x="200026" y="-92025"/>
            <a:ext cx="5314536" cy="1325563"/>
          </a:xfrm>
        </p:spPr>
        <p:txBody>
          <a:bodyPr vert="horz" lIns="91440" tIns="45720" rIns="91440" bIns="45720" rtlCol="0" anchor="ctr">
            <a:normAutofit/>
          </a:bodyPr>
          <a:lstStyle/>
          <a:p>
            <a:r>
              <a:rPr lang="en-US" sz="2800" dirty="0">
                <a:latin typeface="Cavolini"/>
              </a:rPr>
              <a:t>Tuesday 8th  September </a:t>
            </a:r>
          </a:p>
        </p:txBody>
      </p:sp>
      <p:sp>
        <p:nvSpPr>
          <p:cNvPr id="4" name="Text Placeholder 3">
            <a:extLst>
              <a:ext uri="{FF2B5EF4-FFF2-40B4-BE49-F238E27FC236}">
                <a16:creationId xmlns:a16="http://schemas.microsoft.com/office/drawing/2014/main" id="{D084E28D-6685-4E6F-818F-54BFAE05106B}"/>
              </a:ext>
            </a:extLst>
          </p:cNvPr>
          <p:cNvSpPr>
            <a:spLocks noGrp="1"/>
          </p:cNvSpPr>
          <p:nvPr>
            <p:ph type="body" sz="half" idx="2"/>
          </p:nvPr>
        </p:nvSpPr>
        <p:spPr>
          <a:xfrm>
            <a:off x="391960" y="1201649"/>
            <a:ext cx="5314543" cy="3772577"/>
          </a:xfrm>
        </p:spPr>
        <p:txBody>
          <a:bodyPr vert="horz" lIns="91440" tIns="45720" rIns="91440" bIns="45720" rtlCol="0" anchor="t">
            <a:noAutofit/>
          </a:bodyPr>
          <a:lstStyle/>
          <a:p>
            <a:r>
              <a:rPr lang="en-US" sz="2400" dirty="0">
                <a:latin typeface="Cavolini"/>
              </a:rPr>
              <a:t>Dear Lord</a:t>
            </a:r>
            <a:endParaRPr lang="en-US" sz="2400">
              <a:latin typeface="Cavolini"/>
              <a:cs typeface="Calibri"/>
            </a:endParaRPr>
          </a:p>
          <a:p>
            <a:r>
              <a:rPr lang="en-US" sz="2400" dirty="0">
                <a:latin typeface="Cavolini"/>
              </a:rPr>
              <a:t>As we go through this day, help us to see the things that really matter and help us to see the things that really don’t and show respect through our words. Lead us closer to you until our hearts are resting in you. A rest which reminds us that we are loved and that we were made to do amazing things.</a:t>
            </a:r>
            <a:endParaRPr lang="en-US" sz="2400">
              <a:latin typeface="Cavolini"/>
              <a:cs typeface="Calibri"/>
            </a:endParaRPr>
          </a:p>
          <a:p>
            <a:r>
              <a:rPr lang="en-US" sz="2400" dirty="0">
                <a:latin typeface="Cavolini"/>
              </a:rPr>
              <a:t>St Joseph</a:t>
            </a:r>
            <a:endParaRPr lang="en-US" sz="2400">
              <a:latin typeface="Cavolini"/>
              <a:cs typeface="Calibri"/>
            </a:endParaRPr>
          </a:p>
          <a:p>
            <a:r>
              <a:rPr lang="en-US" sz="2400" dirty="0">
                <a:latin typeface="Cavolini"/>
              </a:rPr>
              <a:t>Pray for us </a:t>
            </a:r>
            <a:endParaRPr lang="en-US" sz="2400">
              <a:latin typeface="Cavolini"/>
              <a:cs typeface="Calibri"/>
            </a:endParaRPr>
          </a:p>
        </p:txBody>
      </p:sp>
      <p:sp>
        <p:nvSpPr>
          <p:cNvPr id="7"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sunset in the background&#10;&#10;Description automatically generated">
            <a:extLst>
              <a:ext uri="{FF2B5EF4-FFF2-40B4-BE49-F238E27FC236}">
                <a16:creationId xmlns:a16="http://schemas.microsoft.com/office/drawing/2014/main" id="{B296DFB2-EE9F-4D51-B668-C8F5710AB7DA}"/>
              </a:ext>
            </a:extLst>
          </p:cNvPr>
          <p:cNvPicPr>
            <a:picLocks noGrp="1" noChangeAspect="1"/>
          </p:cNvPicPr>
          <p:nvPr>
            <p:ph type="pic" idx="1"/>
          </p:nvPr>
        </p:nvPicPr>
        <p:blipFill rotWithShape="1">
          <a:blip r:embed="rId2"/>
          <a:srcRect l="14855" r="28369"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506362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3B2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51BF71-B308-4C11-8F7C-B53F81FC963E}"/>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avolini"/>
              </a:rPr>
              <a:t>Wednesday 9th September</a:t>
            </a:r>
          </a:p>
        </p:txBody>
      </p:sp>
      <p:pic>
        <p:nvPicPr>
          <p:cNvPr id="5" name="Picture 5" descr="A picture containing clock&#10;&#10;Description automatically generated">
            <a:extLst>
              <a:ext uri="{FF2B5EF4-FFF2-40B4-BE49-F238E27FC236}">
                <a16:creationId xmlns:a16="http://schemas.microsoft.com/office/drawing/2014/main" id="{23C9B6F1-4397-4A3A-A6A5-97E72157DA78}"/>
              </a:ext>
            </a:extLst>
          </p:cNvPr>
          <p:cNvPicPr>
            <a:picLocks noGrp="1" noChangeAspect="1"/>
          </p:cNvPicPr>
          <p:nvPr>
            <p:ph idx="1"/>
          </p:nvPr>
        </p:nvPicPr>
        <p:blipFill rotWithShape="1">
          <a:blip r:embed="rId2"/>
          <a:srcRect t="2316" b="1725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A2C44EF-0A62-46CC-B53E-EC208A3D4DE8}"/>
              </a:ext>
            </a:extLst>
          </p:cNvPr>
          <p:cNvSpPr>
            <a:spLocks noGrp="1"/>
          </p:cNvSpPr>
          <p:nvPr>
            <p:ph type="body" sz="half" idx="2"/>
          </p:nvPr>
        </p:nvSpPr>
        <p:spPr>
          <a:xfrm>
            <a:off x="7496963" y="719397"/>
            <a:ext cx="3424739" cy="5269896"/>
          </a:xfrm>
        </p:spPr>
        <p:txBody>
          <a:bodyPr vert="horz" lIns="91440" tIns="45720" rIns="91440" bIns="45720" rtlCol="0" anchor="ctr">
            <a:noAutofit/>
          </a:bodyPr>
          <a:lstStyle/>
          <a:p>
            <a:pPr indent="-228600">
              <a:buFont typeface="Arial" panose="020B0604020202020204" pitchFamily="34" charset="0"/>
              <a:buChar char="•"/>
            </a:pPr>
            <a:endParaRPr lang="en-US" sz="1900">
              <a:solidFill>
                <a:srgbClr val="FFFFFF"/>
              </a:solidFill>
            </a:endParaRPr>
          </a:p>
          <a:p>
            <a:pPr indent="-228600">
              <a:buFont typeface="Arial" panose="020B0604020202020204" pitchFamily="34" charset="0"/>
              <a:buChar char="•"/>
            </a:pPr>
            <a:endParaRPr lang="en-US" sz="1900">
              <a:solidFill>
                <a:srgbClr val="FFFFFF"/>
              </a:solidFill>
            </a:endParaRPr>
          </a:p>
          <a:p>
            <a:r>
              <a:rPr lang="en-US" sz="2000" dirty="0">
                <a:solidFill>
                  <a:srgbClr val="FFFFFF"/>
                </a:solidFill>
                <a:latin typeface="Cavolini"/>
              </a:rPr>
              <a:t>Dear Lord</a:t>
            </a:r>
            <a:endParaRPr lang="en-US" sz="2000">
              <a:solidFill>
                <a:srgbClr val="FFFFFF"/>
              </a:solidFill>
              <a:latin typeface="Cavolini"/>
              <a:cs typeface="Calibri"/>
            </a:endParaRPr>
          </a:p>
          <a:p>
            <a:r>
              <a:rPr lang="en-US" sz="2000" dirty="0">
                <a:solidFill>
                  <a:srgbClr val="FFFFFF"/>
                </a:solidFill>
                <a:latin typeface="Cavolini"/>
              </a:rPr>
              <a:t>Thank you, Lord, for keeping me safe. You protect me from those things that seem to haunt others. Help me make responsible choices and provide me with advisors to help me with life’s difficult decisions. I ask for strength and guidance when I am struggling.</a:t>
            </a:r>
            <a:endParaRPr lang="en-US" sz="2000">
              <a:solidFill>
                <a:srgbClr val="FFFFFF"/>
              </a:solidFill>
              <a:latin typeface="Cavolini"/>
              <a:cs typeface="Calibri"/>
            </a:endParaRPr>
          </a:p>
          <a:p>
            <a:pPr indent="-228600">
              <a:buFont typeface="Arial" panose="020B0604020202020204" pitchFamily="34" charset="0"/>
              <a:buChar char="•"/>
            </a:pPr>
            <a:endParaRPr lang="en-US" sz="2000" dirty="0">
              <a:solidFill>
                <a:srgbClr val="FFFFFF"/>
              </a:solidFill>
              <a:latin typeface="Cavolini"/>
              <a:cs typeface="Calibri"/>
            </a:endParaRPr>
          </a:p>
          <a:p>
            <a:r>
              <a:rPr lang="en-US" sz="2000" dirty="0">
                <a:solidFill>
                  <a:srgbClr val="FFFFFF"/>
                </a:solidFill>
                <a:latin typeface="Cavolini"/>
              </a:rPr>
              <a:t>St Joseph</a:t>
            </a:r>
            <a:endParaRPr lang="en-US" sz="2000">
              <a:solidFill>
                <a:srgbClr val="FFFFFF"/>
              </a:solidFill>
              <a:latin typeface="Cavolini"/>
              <a:cs typeface="Calibri"/>
            </a:endParaRPr>
          </a:p>
          <a:p>
            <a:r>
              <a:rPr lang="en-US" sz="2000" dirty="0">
                <a:solidFill>
                  <a:srgbClr val="FFFFFF"/>
                </a:solidFill>
                <a:latin typeface="Cavolini"/>
              </a:rPr>
              <a:t>Pray for us </a:t>
            </a:r>
            <a:endParaRPr lang="en-US" sz="2000" dirty="0">
              <a:solidFill>
                <a:srgbClr val="FFFFFF"/>
              </a:solidFill>
              <a:latin typeface="Cavolini"/>
              <a:cs typeface="Calibri"/>
            </a:endParaRPr>
          </a:p>
        </p:txBody>
      </p:sp>
      <p:pic>
        <p:nvPicPr>
          <p:cNvPr id="3" name="Picture 5" descr="A close up of a sign&#10;&#10;Description automatically generated">
            <a:extLst>
              <a:ext uri="{FF2B5EF4-FFF2-40B4-BE49-F238E27FC236}">
                <a16:creationId xmlns:a16="http://schemas.microsoft.com/office/drawing/2014/main" id="{2C2A7B07-2D85-4192-9E50-B6F8F7BB9FB8}"/>
              </a:ext>
            </a:extLst>
          </p:cNvPr>
          <p:cNvPicPr>
            <a:picLocks noChangeAspect="1"/>
          </p:cNvPicPr>
          <p:nvPr/>
        </p:nvPicPr>
        <p:blipFill>
          <a:blip r:embed="rId3"/>
          <a:stretch>
            <a:fillRect/>
          </a:stretch>
        </p:blipFill>
        <p:spPr>
          <a:xfrm>
            <a:off x="10922631" y="5659611"/>
            <a:ext cx="847725" cy="810147"/>
          </a:xfrm>
          <a:prstGeom prst="rect">
            <a:avLst/>
          </a:prstGeom>
        </p:spPr>
      </p:pic>
    </p:spTree>
    <p:extLst>
      <p:ext uri="{BB962C8B-B14F-4D97-AF65-F5344CB8AC3E}">
        <p14:creationId xmlns:p14="http://schemas.microsoft.com/office/powerpoint/2010/main" val="6264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74864C0-2B89-4053-A2B9-D74A476C2485}"/>
              </a:ext>
            </a:extLst>
          </p:cNvPr>
          <p:cNvSpPr>
            <a:spLocks noGrp="1"/>
          </p:cNvSpPr>
          <p:nvPr>
            <p:ph type="title"/>
          </p:nvPr>
        </p:nvSpPr>
        <p:spPr>
          <a:xfrm>
            <a:off x="415045" y="-86210"/>
            <a:ext cx="6271569" cy="1712493"/>
          </a:xfrm>
        </p:spPr>
        <p:txBody>
          <a:bodyPr vert="horz" lIns="91440" tIns="45720" rIns="91440" bIns="45720" rtlCol="0" anchor="ctr">
            <a:normAutofit/>
          </a:bodyPr>
          <a:lstStyle/>
          <a:p>
            <a:r>
              <a:rPr lang="en-US" dirty="0">
                <a:solidFill>
                  <a:srgbClr val="000000"/>
                </a:solidFill>
                <a:latin typeface="Cavolini"/>
              </a:rPr>
              <a:t>Thursday 10th September</a:t>
            </a:r>
            <a:endParaRPr lang="en-US" dirty="0">
              <a:solidFill>
                <a:srgbClr val="000000"/>
              </a:solidFill>
              <a:latin typeface="Cavolini"/>
              <a:cs typeface="Calibri Light"/>
            </a:endParaRPr>
          </a:p>
        </p:txBody>
      </p:sp>
      <p:sp>
        <p:nvSpPr>
          <p:cNvPr id="4" name="Text Placeholder 3">
            <a:extLst>
              <a:ext uri="{FF2B5EF4-FFF2-40B4-BE49-F238E27FC236}">
                <a16:creationId xmlns:a16="http://schemas.microsoft.com/office/drawing/2014/main" id="{08C735BF-BCA5-4814-A177-3C21C8E95840}"/>
              </a:ext>
            </a:extLst>
          </p:cNvPr>
          <p:cNvSpPr>
            <a:spLocks noGrp="1"/>
          </p:cNvSpPr>
          <p:nvPr>
            <p:ph type="body" sz="half" idx="2"/>
          </p:nvPr>
        </p:nvSpPr>
        <p:spPr>
          <a:xfrm>
            <a:off x="747585" y="1924341"/>
            <a:ext cx="4706803" cy="3788830"/>
          </a:xfrm>
        </p:spPr>
        <p:txBody>
          <a:bodyPr vert="horz" lIns="91440" tIns="45720" rIns="91440" bIns="45720" rtlCol="0" anchor="ctr">
            <a:noAutofit/>
          </a:bodyPr>
          <a:lstStyle/>
          <a:p>
            <a:r>
              <a:rPr lang="en-US" sz="2400" dirty="0">
                <a:solidFill>
                  <a:srgbClr val="000000"/>
                </a:solidFill>
                <a:latin typeface="Cavolini"/>
              </a:rPr>
              <a:t>We bring all our personal thoughts and needs as we ask Mary to petition on our behalf; </a:t>
            </a:r>
            <a:endParaRPr lang="en-US" sz="2400">
              <a:latin typeface="Cavolini"/>
            </a:endParaRPr>
          </a:p>
          <a:p>
            <a:r>
              <a:rPr lang="en-US" sz="2400" dirty="0">
                <a:solidFill>
                  <a:srgbClr val="000000"/>
                </a:solidFill>
                <a:latin typeface="Cavolini"/>
              </a:rPr>
              <a:t>Hail Mary, full of grace.</a:t>
            </a:r>
            <a:r>
              <a:rPr lang="en-US" sz="2400" dirty="0">
                <a:latin typeface="Cavolini"/>
              </a:rPr>
              <a:t/>
            </a:r>
            <a:br>
              <a:rPr lang="en-US" sz="2400" dirty="0">
                <a:latin typeface="Cavolini"/>
              </a:rPr>
            </a:br>
            <a:r>
              <a:rPr lang="en-US" sz="2400" dirty="0">
                <a:solidFill>
                  <a:srgbClr val="000000"/>
                </a:solidFill>
                <a:latin typeface="Cavolini"/>
              </a:rPr>
              <a:t>The Lord is with thee.</a:t>
            </a:r>
            <a:r>
              <a:rPr lang="en-US" sz="2400" dirty="0">
                <a:latin typeface="Cavolini"/>
              </a:rPr>
              <a:t/>
            </a:r>
            <a:br>
              <a:rPr lang="en-US" sz="2400" dirty="0">
                <a:latin typeface="Cavolini"/>
              </a:rPr>
            </a:br>
            <a:r>
              <a:rPr lang="en-US" sz="2400" dirty="0">
                <a:solidFill>
                  <a:srgbClr val="000000"/>
                </a:solidFill>
                <a:latin typeface="Cavolini"/>
              </a:rPr>
              <a:t>Blessed art thou among women,</a:t>
            </a:r>
            <a:r>
              <a:rPr lang="en-US" sz="2400" dirty="0">
                <a:latin typeface="Cavolini"/>
              </a:rPr>
              <a:t/>
            </a:r>
            <a:br>
              <a:rPr lang="en-US" sz="2400" dirty="0">
                <a:latin typeface="Cavolini"/>
              </a:rPr>
            </a:br>
            <a:r>
              <a:rPr lang="en-US" sz="2400" dirty="0">
                <a:solidFill>
                  <a:srgbClr val="000000"/>
                </a:solidFill>
                <a:latin typeface="Cavolini"/>
              </a:rPr>
              <a:t>and blessed is the fruit of thy womb,</a:t>
            </a:r>
            <a:r>
              <a:rPr lang="en-US" sz="2400" dirty="0">
                <a:latin typeface="Cavolini"/>
              </a:rPr>
              <a:t/>
            </a:r>
            <a:br>
              <a:rPr lang="en-US" sz="2400" dirty="0">
                <a:latin typeface="Cavolini"/>
              </a:rPr>
            </a:br>
            <a:r>
              <a:rPr lang="en-US" sz="2400" dirty="0">
                <a:solidFill>
                  <a:srgbClr val="000000"/>
                </a:solidFill>
                <a:latin typeface="Cavolini"/>
              </a:rPr>
              <a:t>Jesus.</a:t>
            </a:r>
            <a:r>
              <a:rPr lang="en-US" sz="2400" dirty="0">
                <a:latin typeface="Cavolini"/>
              </a:rPr>
              <a:t/>
            </a:r>
            <a:br>
              <a:rPr lang="en-US" sz="2400" dirty="0">
                <a:latin typeface="Cavolini"/>
              </a:rPr>
            </a:br>
            <a:r>
              <a:rPr lang="en-US" sz="2400" dirty="0">
                <a:solidFill>
                  <a:srgbClr val="000000"/>
                </a:solidFill>
                <a:latin typeface="Cavolini"/>
              </a:rPr>
              <a:t>Holy Mary, Mother of God,</a:t>
            </a:r>
            <a:r>
              <a:rPr lang="en-US" sz="2400" dirty="0">
                <a:latin typeface="Cavolini"/>
              </a:rPr>
              <a:t/>
            </a:r>
            <a:br>
              <a:rPr lang="en-US" sz="2400" dirty="0">
                <a:latin typeface="Cavolini"/>
              </a:rPr>
            </a:br>
            <a:r>
              <a:rPr lang="en-US" sz="2400" dirty="0">
                <a:solidFill>
                  <a:srgbClr val="000000"/>
                </a:solidFill>
                <a:latin typeface="Cavolini"/>
              </a:rPr>
              <a:t>pray for us sinners,</a:t>
            </a:r>
            <a:r>
              <a:rPr lang="en-US" sz="2400" dirty="0">
                <a:latin typeface="Cavolini"/>
              </a:rPr>
              <a:t/>
            </a:r>
            <a:br>
              <a:rPr lang="en-US" sz="2400" dirty="0">
                <a:latin typeface="Cavolini"/>
              </a:rPr>
            </a:br>
            <a:r>
              <a:rPr lang="en-US" sz="2400" dirty="0">
                <a:solidFill>
                  <a:srgbClr val="000000"/>
                </a:solidFill>
                <a:latin typeface="Cavolini"/>
              </a:rPr>
              <a:t>now and at the hour of our death.</a:t>
            </a:r>
            <a:r>
              <a:rPr lang="en-US" sz="2400" dirty="0">
                <a:latin typeface="Cavolini"/>
              </a:rPr>
              <a:t/>
            </a:r>
            <a:br>
              <a:rPr lang="en-US" sz="2400" dirty="0">
                <a:latin typeface="Cavolini"/>
              </a:rPr>
            </a:br>
            <a:r>
              <a:rPr lang="en-US" sz="2400" dirty="0">
                <a:solidFill>
                  <a:srgbClr val="000000"/>
                </a:solidFill>
                <a:latin typeface="Cavolini"/>
              </a:rPr>
              <a:t>Amen.</a:t>
            </a:r>
            <a:endParaRPr lang="en-US" sz="2400">
              <a:solidFill>
                <a:srgbClr val="000000"/>
              </a:solidFill>
              <a:latin typeface="Cavolini"/>
              <a:cs typeface="Calibri" panose="020F0502020204030204"/>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erson taking a selfie&#10;&#10;Description automatically generated">
            <a:extLst>
              <a:ext uri="{FF2B5EF4-FFF2-40B4-BE49-F238E27FC236}">
                <a16:creationId xmlns:a16="http://schemas.microsoft.com/office/drawing/2014/main" id="{A7D422A4-A030-43EC-BA4F-FBD99597F751}"/>
              </a:ext>
            </a:extLst>
          </p:cNvPr>
          <p:cNvPicPr>
            <a:picLocks noGrp="1" noChangeAspect="1"/>
          </p:cNvPicPr>
          <p:nvPr>
            <p:ph type="pic" idx="1"/>
          </p:nvPr>
        </p:nvPicPr>
        <p:blipFill rotWithShape="1">
          <a:blip r:embed="rId3"/>
          <a:srcRect t="10154" r="1" b="25404"/>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94670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9EAA5-F9F9-4591-A21D-D164D7184B7B}"/>
              </a:ext>
            </a:extLst>
          </p:cNvPr>
          <p:cNvSpPr>
            <a:spLocks noGrp="1"/>
          </p:cNvSpPr>
          <p:nvPr>
            <p:ph type="title"/>
          </p:nvPr>
        </p:nvSpPr>
        <p:spPr>
          <a:xfrm>
            <a:off x="44842" y="-601302"/>
            <a:ext cx="4920701" cy="2879734"/>
          </a:xfrm>
        </p:spPr>
        <p:txBody>
          <a:bodyPr vert="horz" lIns="91440" tIns="45720" rIns="91440" bIns="45720" rtlCol="0" anchor="ctr">
            <a:normAutofit/>
          </a:bodyPr>
          <a:lstStyle/>
          <a:p>
            <a:r>
              <a:rPr lang="en-US" sz="2600" dirty="0">
                <a:latin typeface="Cavolini"/>
              </a:rPr>
              <a:t>Friday 11th September </a:t>
            </a:r>
          </a:p>
        </p:txBody>
      </p:sp>
      <p:sp>
        <p:nvSpPr>
          <p:cNvPr id="3" name="Content Placeholder 2">
            <a:extLst>
              <a:ext uri="{FF2B5EF4-FFF2-40B4-BE49-F238E27FC236}">
                <a16:creationId xmlns:a16="http://schemas.microsoft.com/office/drawing/2014/main" id="{30AC93E1-F6A3-46BA-9A2F-BDC14120E015}"/>
              </a:ext>
            </a:extLst>
          </p:cNvPr>
          <p:cNvSpPr>
            <a:spLocks noGrp="1"/>
          </p:cNvSpPr>
          <p:nvPr>
            <p:ph sz="half" idx="1"/>
          </p:nvPr>
        </p:nvSpPr>
        <p:spPr>
          <a:xfrm>
            <a:off x="47387" y="1058358"/>
            <a:ext cx="3799425" cy="3045795"/>
          </a:xfrm>
        </p:spPr>
        <p:txBody>
          <a:bodyPr vert="horz" lIns="91440" tIns="45720" rIns="91440" bIns="45720" rtlCol="0" anchor="t">
            <a:noAutofit/>
          </a:bodyPr>
          <a:lstStyle/>
          <a:p>
            <a:endParaRPr lang="en-US" sz="1600" i="1"/>
          </a:p>
          <a:p>
            <a:pPr marL="0" indent="0">
              <a:buNone/>
            </a:pPr>
            <a:r>
              <a:rPr lang="en-US" sz="2000" i="1" dirty="0">
                <a:latin typeface="Cavolini"/>
              </a:rPr>
              <a:t>Dear Lord</a:t>
            </a:r>
            <a:endParaRPr lang="en-US" sz="2000">
              <a:latin typeface="Cavolini"/>
              <a:cs typeface="Calibri"/>
            </a:endParaRPr>
          </a:p>
          <a:p>
            <a:pPr marL="0" indent="0">
              <a:buNone/>
            </a:pPr>
            <a:r>
              <a:rPr lang="en-US" sz="2000" i="1" dirty="0">
                <a:latin typeface="Cavolini"/>
              </a:rPr>
              <a:t> Thank You for this Friday. Thank You for seeing us through the first full week and bringing us to the weekend. Father, we pray that this weekend will be filled  with rest and refreshment, and quiet time with You. Our lives can seem so overwhelming and confusing, but we know that You are there by our side always.</a:t>
            </a:r>
            <a:endParaRPr lang="en-US" sz="2000" i="1">
              <a:latin typeface="Cavolini"/>
              <a:cs typeface="Calibri"/>
            </a:endParaRPr>
          </a:p>
          <a:p>
            <a:pPr marL="0" indent="0">
              <a:buNone/>
            </a:pPr>
            <a:r>
              <a:rPr lang="en-US" sz="2000" i="1" dirty="0">
                <a:latin typeface="Cavolini"/>
              </a:rPr>
              <a:t>St Joseph</a:t>
            </a:r>
            <a:endParaRPr lang="en-US" sz="2000" i="1">
              <a:latin typeface="Cavolini"/>
              <a:cs typeface="Calibri"/>
            </a:endParaRPr>
          </a:p>
          <a:p>
            <a:pPr marL="0" indent="0">
              <a:buNone/>
            </a:pPr>
            <a:r>
              <a:rPr lang="en-US" sz="2000" i="1" dirty="0">
                <a:latin typeface="Cavolini"/>
              </a:rPr>
              <a:t>Pray for us </a:t>
            </a:r>
            <a:endParaRPr lang="en-US" sz="2000" i="1">
              <a:latin typeface="Cavolini"/>
              <a:cs typeface="Calibri"/>
            </a:endParaRPr>
          </a:p>
        </p:txBody>
      </p:sp>
      <p:pic>
        <p:nvPicPr>
          <p:cNvPr id="5" name="Picture 5" descr="A sign on a wooden bench&#10;&#10;Description automatically generated">
            <a:extLst>
              <a:ext uri="{FF2B5EF4-FFF2-40B4-BE49-F238E27FC236}">
                <a16:creationId xmlns:a16="http://schemas.microsoft.com/office/drawing/2014/main" id="{77C8AF56-6350-461D-8BCE-AE94F8064B4B}"/>
              </a:ext>
            </a:extLst>
          </p:cNvPr>
          <p:cNvPicPr>
            <a:picLocks noGrp="1" noChangeAspect="1"/>
          </p:cNvPicPr>
          <p:nvPr>
            <p:ph sz="half" idx="2"/>
          </p:nvPr>
        </p:nvPicPr>
        <p:blipFill rotWithShape="1">
          <a:blip r:embed="rId2"/>
          <a:srcRect t="3099" b="1407"/>
          <a:stretch/>
        </p:blipFill>
        <p:spPr>
          <a:xfrm>
            <a:off x="5010386" y="10"/>
            <a:ext cx="7181613" cy="6857990"/>
          </a:xfrm>
          <a:prstGeom prst="rect">
            <a:avLst/>
          </a:prstGeom>
          <a:effectLst/>
        </p:spPr>
      </p:pic>
    </p:spTree>
    <p:extLst>
      <p:ext uri="{BB962C8B-B14F-4D97-AF65-F5344CB8AC3E}">
        <p14:creationId xmlns:p14="http://schemas.microsoft.com/office/powerpoint/2010/main" val="214476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erson wearing a hat&#10;&#10;Description automatically generated">
            <a:extLst>
              <a:ext uri="{FF2B5EF4-FFF2-40B4-BE49-F238E27FC236}">
                <a16:creationId xmlns:a16="http://schemas.microsoft.com/office/drawing/2014/main" id="{0ABE1F9B-7738-4916-AFFC-9F96B8F5F470}"/>
              </a:ext>
            </a:extLst>
          </p:cNvPr>
          <p:cNvPicPr>
            <a:picLocks noGrp="1" noChangeAspect="1"/>
          </p:cNvPicPr>
          <p:nvPr>
            <p:ph sz="half" idx="1"/>
          </p:nvPr>
        </p:nvPicPr>
        <p:blipFill rotWithShape="1">
          <a:blip r:embed="rId2"/>
          <a:srcRect t="13068" b="14020"/>
          <a:stretch/>
        </p:blipFill>
        <p:spPr>
          <a:xfrm>
            <a:off x="-1" y="1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6FDDB-89B7-4C19-A8A9-6E8DC9484B29}"/>
              </a:ext>
            </a:extLst>
          </p:cNvPr>
          <p:cNvSpPr>
            <a:spLocks noGrp="1"/>
          </p:cNvSpPr>
          <p:nvPr>
            <p:ph type="title"/>
          </p:nvPr>
        </p:nvSpPr>
        <p:spPr>
          <a:xfrm>
            <a:off x="804998" y="4551037"/>
            <a:ext cx="5021782" cy="1509931"/>
          </a:xfrm>
        </p:spPr>
        <p:txBody>
          <a:bodyPr vert="horz" lIns="91440" tIns="45720" rIns="91440" bIns="45720" rtlCol="0" anchor="ctr">
            <a:normAutofit/>
          </a:bodyPr>
          <a:lstStyle/>
          <a:p>
            <a:r>
              <a:rPr lang="en-US" sz="4000" dirty="0">
                <a:solidFill>
                  <a:srgbClr val="000000"/>
                </a:solidFill>
                <a:latin typeface="Cavolini"/>
              </a:rPr>
              <a:t>Final thought of the week</a:t>
            </a:r>
          </a:p>
        </p:txBody>
      </p:sp>
      <p:sp>
        <p:nvSpPr>
          <p:cNvPr id="4" name="Content Placeholder 3">
            <a:extLst>
              <a:ext uri="{FF2B5EF4-FFF2-40B4-BE49-F238E27FC236}">
                <a16:creationId xmlns:a16="http://schemas.microsoft.com/office/drawing/2014/main" id="{C74B663B-EF5C-4C92-92E4-6F0EC070416B}"/>
              </a:ext>
            </a:extLst>
          </p:cNvPr>
          <p:cNvSpPr>
            <a:spLocks noGrp="1"/>
          </p:cNvSpPr>
          <p:nvPr>
            <p:ph sz="half" idx="2"/>
          </p:nvPr>
        </p:nvSpPr>
        <p:spPr>
          <a:xfrm>
            <a:off x="7618466" y="4905941"/>
            <a:ext cx="4926411" cy="1509935"/>
          </a:xfrm>
        </p:spPr>
        <p:txBody>
          <a:bodyPr vert="horz" lIns="91440" tIns="45720" rIns="91440" bIns="45720" rtlCol="0" anchor="ctr">
            <a:noAutofit/>
          </a:bodyPr>
          <a:lstStyle/>
          <a:p>
            <a:endParaRPr lang="en-US" sz="500">
              <a:solidFill>
                <a:srgbClr val="000000"/>
              </a:solidFill>
            </a:endParaRPr>
          </a:p>
          <a:p>
            <a:endParaRPr lang="en-US" sz="500">
              <a:solidFill>
                <a:srgbClr val="000000"/>
              </a:solidFill>
            </a:endParaRPr>
          </a:p>
          <a:p>
            <a:endParaRPr lang="en-US" sz="500">
              <a:solidFill>
                <a:srgbClr val="000000"/>
              </a:solidFill>
            </a:endParaRPr>
          </a:p>
          <a:p>
            <a:endParaRPr lang="en-US" sz="500">
              <a:solidFill>
                <a:srgbClr val="000000"/>
              </a:solidFill>
            </a:endParaRPr>
          </a:p>
          <a:p>
            <a:endParaRPr lang="en-US" sz="500">
              <a:solidFill>
                <a:srgbClr val="000000"/>
              </a:solidFill>
            </a:endParaRPr>
          </a:p>
          <a:p>
            <a:endParaRPr lang="en-US" sz="500">
              <a:solidFill>
                <a:srgbClr val="000000"/>
              </a:solidFill>
            </a:endParaRPr>
          </a:p>
          <a:p>
            <a:endParaRPr lang="en-US" sz="500">
              <a:solidFill>
                <a:srgbClr val="000000"/>
              </a:solidFill>
            </a:endParaRPr>
          </a:p>
          <a:p>
            <a:pPr marL="0" indent="0">
              <a:buNone/>
            </a:pPr>
            <a:r>
              <a:rPr lang="en-US" sz="2400" i="1" dirty="0">
                <a:solidFill>
                  <a:srgbClr val="000000"/>
                </a:solidFill>
                <a:latin typeface="Cavolini"/>
              </a:rPr>
              <a:t>Next week's theme: Stewardship </a:t>
            </a:r>
            <a:endParaRPr lang="en-US" sz="2400" i="1">
              <a:solidFill>
                <a:srgbClr val="000000"/>
              </a:solidFill>
              <a:latin typeface="Cavolini"/>
              <a:cs typeface="Calibri"/>
            </a:endParaRPr>
          </a:p>
          <a:p>
            <a:endParaRPr lang="en-GB" dirty="0">
              <a:cs typeface="Calibri"/>
            </a:endParaRPr>
          </a:p>
        </p:txBody>
      </p:sp>
    </p:spTree>
    <p:extLst>
      <p:ext uri="{BB962C8B-B14F-4D97-AF65-F5344CB8AC3E}">
        <p14:creationId xmlns:p14="http://schemas.microsoft.com/office/powerpoint/2010/main" val="3724039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258</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Cavolini</vt:lpstr>
      <vt:lpstr>office theme</vt:lpstr>
      <vt:lpstr>Form prayers week 2</vt:lpstr>
      <vt:lpstr>23rd Sunday in Ordinary time </vt:lpstr>
      <vt:lpstr>Monday 7th September</vt:lpstr>
      <vt:lpstr>Tuesday 8th  September </vt:lpstr>
      <vt:lpstr>Wednesday 9th September</vt:lpstr>
      <vt:lpstr>Thursday 10th September</vt:lpstr>
      <vt:lpstr>Friday 11th September </vt:lpstr>
      <vt:lpstr>Final thought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Baron</dc:creator>
  <cp:lastModifiedBy>Katie Baron</cp:lastModifiedBy>
  <cp:revision>318</cp:revision>
  <dcterms:created xsi:type="dcterms:W3CDTF">2020-09-05T14:46:15Z</dcterms:created>
  <dcterms:modified xsi:type="dcterms:W3CDTF">2020-09-08T07:25:03Z</dcterms:modified>
</cp:coreProperties>
</file>